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43332-8D57-5338-76F9-2EEF9C79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92886B-A75C-C6F9-99CD-14303026A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221E4B-5188-F394-1299-515CA0A1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DDFDB-3014-FCA4-B342-5D79DBDF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E8F3B6-645B-4448-B050-0FE01FB5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1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260BC-3FE1-A7AC-F274-0D475129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28B934-A978-24DD-B972-5010F785A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79AF64-E477-85BB-808A-C24C0D93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4CD13D-1EAF-E9A0-345F-B464C9CE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9B5581-3A62-C8F3-8635-1C120C67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42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E4CABE-D9EA-221A-B2DF-7948A9278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CC72FF-CA42-3B36-69C5-27A1CD241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CC248F-FADA-8E5F-10D8-040992D1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CBE2FE-7546-FAB7-07DD-484C6A3F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768361-361E-6D46-70CB-EF75510B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7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39EC5-2E73-C11E-4901-B4175CBC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EE2C0-A61D-5D1C-6915-7344E8D4D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E7792F-311A-330D-4608-547C2FE5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6D420D-94CB-83CF-1EE2-D285CC64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BCD898-4686-EFED-9E76-C0EEA32F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0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BB3EE-9066-0FE8-22BC-B472943B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17C087-1EC2-5664-A13F-8847B3A09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E135AC-4DCE-B9EB-6BCC-506B5C97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9B9C0F-479A-52F1-46FB-812FE65A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F00EE0-4975-346A-A26D-42E75D4A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72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A1005-FDA8-2752-168C-10B0B67B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CED9F5-3920-6A6A-9568-8F82DB641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D14C8B-7998-6CAD-AD8B-C682A317B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60DEE3-E15B-5345-2537-8B3891FE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233A72-AC9C-3A98-63D0-00676D85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EEA416-8BED-704C-555A-2FE85A93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98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18831-8F1B-83EA-A398-911213F3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EDA55C-97F2-76B6-1B04-BA0A54F1F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32A396-9EB4-7B26-3DBF-2020F23AB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C1F3E37-A5EE-77D4-E100-91210B7EA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21C320-CB41-54C6-1AD7-EB62676C7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46DC3A7-CF17-F683-7731-6669D14E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1D1708A-E7EA-0B29-27D4-F1E664CE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FDA379-1F7C-727E-7D93-D130F7DF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53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F7E33-392F-BDE3-473F-07097FEA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4BE1F0-F1E0-E029-99E9-606CB12C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CD8671-8244-C3A1-CB3C-6986D9DE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6A9FB7-7467-9A79-4523-165B80F0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0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96AAF2-19A8-E860-AAE9-D2295914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6010CF9-2E28-203A-426F-A9BAF90A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D70F21-8D3D-F70E-B2E2-4C9E9EF4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01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95867-CFA9-6716-6AA5-8D30F53B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E78E25-48EF-89EC-E59C-D1B7B2D8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821922-2372-42C9-8E70-0D4FFEB42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CD264B-B690-5582-23A4-37F76AF1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9CA97B-76D7-3811-7609-726C889A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6C9321-8F54-672A-3C24-27D2E2F9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74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E92AA-7A22-1D17-8CE4-D7C565E2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9C4420-B90F-6B98-1632-DFD73FA4E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13D2FE-920E-B40B-0A24-ABE46D32F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2E1FA5-CC13-3D90-3F05-2410E3BC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6F23BF-7ADB-2E8E-3102-DC687974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6BDAC7-ABC2-58A0-F34D-EE97D5EC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54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9BDF148-D809-5DFF-1658-E30A7205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BB0A5A-5A8D-9A4B-15D5-026DDD543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C3CFAE-B538-6E1A-6708-BC9EFCF4D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4A1D7-E748-4E3D-9148-8297A3CB7F5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6D9679-252F-D245-BA37-72B0B1DCA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201FCA-E840-BE53-2E0A-9BEA90973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0166B-3779-47BF-BDBE-8F999D2F7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2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035F7-BCC3-2BB0-E84E-5BD69847B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8B77DB-7141-BD6B-DD15-199D3EDA4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tekst, elektronica, schermopname, Menselijk gezicht&#10;&#10;Automatisch gegenereerde beschrijving">
            <a:extLst>
              <a:ext uri="{FF2B5EF4-FFF2-40B4-BE49-F238E27FC236}">
                <a16:creationId xmlns:a16="http://schemas.microsoft.com/office/drawing/2014/main" id="{755C9E36-64D3-2E07-F7D1-9AAAF5B57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367">
            <a:off x="182828" y="-286732"/>
            <a:ext cx="4271353" cy="7276712"/>
          </a:xfrm>
          <a:prstGeom prst="rect">
            <a:avLst/>
          </a:prstGeom>
        </p:spPr>
      </p:pic>
      <p:pic>
        <p:nvPicPr>
          <p:cNvPr id="7" name="Afbeelding 6" descr="Afbeelding met tekst, Menselijk gezicht, kleding, person&#10;&#10;Automatisch gegenereerde beschrijving">
            <a:extLst>
              <a:ext uri="{FF2B5EF4-FFF2-40B4-BE49-F238E27FC236}">
                <a16:creationId xmlns:a16="http://schemas.microsoft.com/office/drawing/2014/main" id="{8E24FC73-5E5E-E41E-AF31-308BFD78A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554">
            <a:off x="7923418" y="-101386"/>
            <a:ext cx="3965412" cy="7053293"/>
          </a:xfrm>
          <a:prstGeom prst="rect">
            <a:avLst/>
          </a:prstGeom>
        </p:spPr>
      </p:pic>
      <p:pic>
        <p:nvPicPr>
          <p:cNvPr id="9" name="Afbeelding 8" descr="Afbeelding met tekst, Menselijk gezicht, schermopname, glimlach&#10;&#10;Automatisch gegenereerde beschrijving">
            <a:extLst>
              <a:ext uri="{FF2B5EF4-FFF2-40B4-BE49-F238E27FC236}">
                <a16:creationId xmlns:a16="http://schemas.microsoft.com/office/drawing/2014/main" id="{E8CC9E5E-AD6A-E760-5A54-2A1555943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6"/>
          <a:stretch/>
        </p:blipFill>
        <p:spPr>
          <a:xfrm rot="21071445">
            <a:off x="3566987" y="183984"/>
            <a:ext cx="3413538" cy="4975624"/>
          </a:xfrm>
          <a:prstGeom prst="rect">
            <a:avLst/>
          </a:prstGeom>
        </p:spPr>
      </p:pic>
      <p:pic>
        <p:nvPicPr>
          <p:cNvPr id="11" name="Afbeelding 10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4501443A-CE94-CD3F-19B3-F1CD1E7F6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295">
            <a:off x="5508199" y="-77376"/>
            <a:ext cx="3169294" cy="6858000"/>
          </a:xfrm>
          <a:prstGeom prst="rect">
            <a:avLst/>
          </a:prstGeom>
        </p:spPr>
      </p:pic>
      <p:pic>
        <p:nvPicPr>
          <p:cNvPr id="13" name="Afbeelding 12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D5AEAA07-CA0E-36AB-F57A-59F86D8F9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857">
            <a:off x="1325264" y="3254543"/>
            <a:ext cx="5496013" cy="3328141"/>
          </a:xfrm>
          <a:prstGeom prst="rect">
            <a:avLst/>
          </a:prstGeom>
        </p:spPr>
      </p:pic>
      <p:pic>
        <p:nvPicPr>
          <p:cNvPr id="15" name="Afbeelding 14" descr="Afbeelding met kleding, tekst, persoon, Broek&#10;&#10;Automatisch gegenereerde beschrijving">
            <a:extLst>
              <a:ext uri="{FF2B5EF4-FFF2-40B4-BE49-F238E27FC236}">
                <a16:creationId xmlns:a16="http://schemas.microsoft.com/office/drawing/2014/main" id="{989E9A6C-1AD4-A7A1-1A65-0CFF2C388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25" y="228228"/>
            <a:ext cx="5341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kleding, handschrift, persoon, buitenshuis&#10;&#10;Automatisch gegenereerde beschrijving">
            <a:extLst>
              <a:ext uri="{FF2B5EF4-FFF2-40B4-BE49-F238E27FC236}">
                <a16:creationId xmlns:a16="http://schemas.microsoft.com/office/drawing/2014/main" id="{88075E35-8FE1-6FD0-3E03-D4F2C62C8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59DC3A-5D75-5231-FA50-99DBA0B7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Ontkennende Woorden: Het Misleidende Taalgebruik bij Holocaustontkenning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1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B7E30-CAFF-4273-7DC5-E9B1EAF6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777F0B-B9A7-90B8-80D3-405E6698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en waarom wordt de Holocaust ontkend?</a:t>
            </a:r>
          </a:p>
          <a:p>
            <a:endParaRPr lang="nl-NL" dirty="0"/>
          </a:p>
          <a:p>
            <a:r>
              <a:rPr lang="nl-NL" dirty="0"/>
              <a:t>Hoe analyseer je een ontkennende tekst? </a:t>
            </a:r>
          </a:p>
          <a:p>
            <a:endParaRPr lang="nl-NL" dirty="0"/>
          </a:p>
          <a:p>
            <a:r>
              <a:rPr lang="nl-NL" dirty="0"/>
              <a:t>Verwerkingsopdracht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51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80D0A-1147-0A16-4754-5CF10C31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en wanneer wordt de Holocaust ontkend?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91D2D8-7289-AAD6-D494-FDDFB0527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Impact van de Holocaust minimaliseren</a:t>
            </a:r>
          </a:p>
          <a:p>
            <a:r>
              <a:rPr lang="nl-NL" dirty="0"/>
              <a:t>De schuld in de schoenen van Joden schuiven</a:t>
            </a:r>
          </a:p>
          <a:p>
            <a:r>
              <a:rPr lang="nl-NL" dirty="0"/>
              <a:t>Minimaliseren van het slachtofferaantal</a:t>
            </a:r>
          </a:p>
          <a:p>
            <a:r>
              <a:rPr lang="nl-NL" dirty="0"/>
              <a:t>De Holocaust als positief bestempelen</a:t>
            </a:r>
          </a:p>
          <a:p>
            <a:r>
              <a:rPr lang="nl-NL" dirty="0"/>
              <a:t>De schuld wegnemen bij nazi-Duitsland</a:t>
            </a:r>
          </a:p>
        </p:txBody>
      </p:sp>
    </p:spTree>
    <p:extLst>
      <p:ext uri="{BB962C8B-B14F-4D97-AF65-F5344CB8AC3E}">
        <p14:creationId xmlns:p14="http://schemas.microsoft.com/office/powerpoint/2010/main" val="119286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 als je moeder in complottheorieën gelooft? &quot;Tegengas geven werkt  averechts” - npo.nl/npo3">
            <a:extLst>
              <a:ext uri="{FF2B5EF4-FFF2-40B4-BE49-F238E27FC236}">
                <a16:creationId xmlns:a16="http://schemas.microsoft.com/office/drawing/2014/main" id="{EB3DBA81-0801-A652-0BBD-D470FB16E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A53C1C-3DAA-D213-33E2-E76433E8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analyseer je een ontkennende tekst?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16ADD8-EB49-884A-9A57-9A8A053F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Eufemismen</a:t>
            </a:r>
          </a:p>
          <a:p>
            <a:r>
              <a:rPr lang="nl-NL" dirty="0"/>
              <a:t>Pseudowetenschappelijk taalgebruik</a:t>
            </a:r>
          </a:p>
          <a:p>
            <a:r>
              <a:rPr lang="nl-NL" dirty="0"/>
              <a:t>Cijfermanipulatie en selectieve weergave</a:t>
            </a:r>
          </a:p>
          <a:p>
            <a:r>
              <a:rPr lang="nl-NL" dirty="0"/>
              <a:t>Valse vergelijkingen</a:t>
            </a:r>
          </a:p>
          <a:p>
            <a:r>
              <a:rPr lang="nl-NL" dirty="0"/>
              <a:t>Het aanhangen van complottheorieën</a:t>
            </a:r>
          </a:p>
          <a:p>
            <a:r>
              <a:rPr lang="nl-NL" dirty="0"/>
              <a:t>Ontkennen van bewijsmateriaal</a:t>
            </a:r>
          </a:p>
          <a:p>
            <a:r>
              <a:rPr lang="nl-NL" dirty="0"/>
              <a:t>Framing van ontkenners als slachtoffers</a:t>
            </a:r>
          </a:p>
        </p:txBody>
      </p:sp>
    </p:spTree>
    <p:extLst>
      <p:ext uri="{BB962C8B-B14F-4D97-AF65-F5344CB8AC3E}">
        <p14:creationId xmlns:p14="http://schemas.microsoft.com/office/powerpoint/2010/main" val="171993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92D93-723F-B1C4-B150-98E4ED96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– Ontdek de Ontkenning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FFAD07-040F-8646-BF2E-916E41DDC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Werken in groepjes van 3-4</a:t>
            </a:r>
          </a:p>
          <a:p>
            <a:r>
              <a:rPr lang="nl-NL" dirty="0"/>
              <a:t>Geef elk begrip op het opdrachtenblad een eigen kleur of symbool</a:t>
            </a:r>
          </a:p>
          <a:p>
            <a:r>
              <a:rPr lang="nl-NL" dirty="0"/>
              <a:t>Lees de tekst aandachtig door</a:t>
            </a:r>
          </a:p>
          <a:p>
            <a:r>
              <a:rPr lang="nl-NL" dirty="0"/>
              <a:t>Als je tijdens het lezen een begrip herkent, markeer deze dan door de juiste kleur of het symbool erbij te zetten</a:t>
            </a:r>
          </a:p>
          <a:p>
            <a:r>
              <a:rPr lang="nl-NL" dirty="0"/>
              <a:t>Klaar met lezen? Beantwoord dan de volgende vraag: Moet Holocaustontkenning verboden zijn?</a:t>
            </a:r>
          </a:p>
        </p:txBody>
      </p:sp>
    </p:spTree>
    <p:extLst>
      <p:ext uri="{BB962C8B-B14F-4D97-AF65-F5344CB8AC3E}">
        <p14:creationId xmlns:p14="http://schemas.microsoft.com/office/powerpoint/2010/main" val="3650477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151</Words>
  <Application>Microsoft Office PowerPoint</Application>
  <PresentationFormat>Breedbeeld</PresentationFormat>
  <Paragraphs>28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PowerPoint-presentatie</vt:lpstr>
      <vt:lpstr>Ontkennende Woorden: Het Misleidende Taalgebruik bij Holocaustontkenning</vt:lpstr>
      <vt:lpstr>Inhoud</vt:lpstr>
      <vt:lpstr>Waarom en wanneer wordt de Holocaust ontkend?</vt:lpstr>
      <vt:lpstr>Hoe analyseer je een ontkennende tekst?</vt:lpstr>
      <vt:lpstr>Opdracht – Ontdek de Ontkenning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Siebe ten Brinck</dc:creator>
  <cp:lastModifiedBy>Siebe ten Brinck</cp:lastModifiedBy>
  <cp:revision>1</cp:revision>
  <dcterms:created xsi:type="dcterms:W3CDTF">2024-06-05T11:55:13Z</dcterms:created>
  <dcterms:modified xsi:type="dcterms:W3CDTF">2024-06-05T12:30:11Z</dcterms:modified>
</cp:coreProperties>
</file>