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9" r:id="rId3"/>
    <p:sldId id="278" r:id="rId4"/>
    <p:sldId id="281" r:id="rId5"/>
    <p:sldId id="280" r:id="rId6"/>
    <p:sldId id="279" r:id="rId7"/>
    <p:sldId id="282" r:id="rId8"/>
    <p:sldId id="284" r:id="rId9"/>
    <p:sldId id="285" r:id="rId10"/>
    <p:sldId id="287" r:id="rId11"/>
    <p:sldId id="286" r:id="rId12"/>
    <p:sldId id="291" r:id="rId13"/>
    <p:sldId id="290" r:id="rId14"/>
    <p:sldId id="288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108DCE97-1AF1-4982-82B2-FB976FDAE96D}">
          <p14:sldIdLst>
            <p14:sldId id="256"/>
            <p14:sldId id="289"/>
            <p14:sldId id="278"/>
            <p14:sldId id="281"/>
            <p14:sldId id="280"/>
            <p14:sldId id="279"/>
            <p14:sldId id="282"/>
            <p14:sldId id="284"/>
            <p14:sldId id="285"/>
            <p14:sldId id="287"/>
            <p14:sldId id="286"/>
            <p14:sldId id="291"/>
            <p14:sldId id="290"/>
            <p14:sldId id="28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10D4C1-7F80-4CB6-8251-9B8BA7B06EB2}" v="95" dt="2024-06-05T10:25:23.6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77" d="100"/>
          <a:sy n="77" d="100"/>
        </p:scale>
        <p:origin x="91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els Lievers (student)" userId="bac71a19-372e-403d-9674-a554eefe2d6e" providerId="ADAL" clId="{8D10D4C1-7F80-4CB6-8251-9B8BA7B06EB2}"/>
    <pc:docChg chg="undo custSel addSld delSld modSld sldOrd addSection delSection modSection">
      <pc:chgData name="Niels Lievers (student)" userId="bac71a19-372e-403d-9674-a554eefe2d6e" providerId="ADAL" clId="{8D10D4C1-7F80-4CB6-8251-9B8BA7B06EB2}" dt="2024-06-05T12:00:58.451" v="4699" actId="20577"/>
      <pc:docMkLst>
        <pc:docMk/>
      </pc:docMkLst>
      <pc:sldChg chg="addSp delSp modSp mod">
        <pc:chgData name="Niels Lievers (student)" userId="bac71a19-372e-403d-9674-a554eefe2d6e" providerId="ADAL" clId="{8D10D4C1-7F80-4CB6-8251-9B8BA7B06EB2}" dt="2024-06-05T12:00:58.451" v="4699" actId="20577"/>
        <pc:sldMkLst>
          <pc:docMk/>
          <pc:sldMk cId="2076849888" sldId="256"/>
        </pc:sldMkLst>
        <pc:spChg chg="add mod">
          <ac:chgData name="Niels Lievers (student)" userId="bac71a19-372e-403d-9674-a554eefe2d6e" providerId="ADAL" clId="{8D10D4C1-7F80-4CB6-8251-9B8BA7B06EB2}" dt="2024-06-05T12:00:58.451" v="4699" actId="20577"/>
          <ac:spMkLst>
            <pc:docMk/>
            <pc:sldMk cId="2076849888" sldId="256"/>
            <ac:spMk id="2" creationId="{2E501C80-AFF3-52F0-860C-AEDD40F6DC3B}"/>
          </ac:spMkLst>
        </pc:spChg>
        <pc:picChg chg="mod">
          <ac:chgData name="Niels Lievers (student)" userId="bac71a19-372e-403d-9674-a554eefe2d6e" providerId="ADAL" clId="{8D10D4C1-7F80-4CB6-8251-9B8BA7B06EB2}" dt="2024-05-26T16:38:38.186" v="68" actId="14861"/>
          <ac:picMkLst>
            <pc:docMk/>
            <pc:sldMk cId="2076849888" sldId="256"/>
            <ac:picMk id="5" creationId="{8E5F0F86-E0E7-2206-9E64-AAEDDDAA469A}"/>
          </ac:picMkLst>
        </pc:picChg>
        <pc:picChg chg="del">
          <ac:chgData name="Niels Lievers (student)" userId="bac71a19-372e-403d-9674-a554eefe2d6e" providerId="ADAL" clId="{8D10D4C1-7F80-4CB6-8251-9B8BA7B06EB2}" dt="2024-06-05T10:25:17.546" v="4511" actId="21"/>
          <ac:picMkLst>
            <pc:docMk/>
            <pc:sldMk cId="2076849888" sldId="256"/>
            <ac:picMk id="1026" creationId="{5690EB46-96C6-3140-B657-07F3DA128E6A}"/>
          </ac:picMkLst>
        </pc:picChg>
      </pc:sldChg>
      <pc:sldChg chg="modSp del mod">
        <pc:chgData name="Niels Lievers (student)" userId="bac71a19-372e-403d-9674-a554eefe2d6e" providerId="ADAL" clId="{8D10D4C1-7F80-4CB6-8251-9B8BA7B06EB2}" dt="2024-06-02T12:52:23.155" v="1662" actId="2696"/>
        <pc:sldMkLst>
          <pc:docMk/>
          <pc:sldMk cId="1883996663" sldId="257"/>
        </pc:sldMkLst>
        <pc:spChg chg="mod">
          <ac:chgData name="Niels Lievers (student)" userId="bac71a19-372e-403d-9674-a554eefe2d6e" providerId="ADAL" clId="{8D10D4C1-7F80-4CB6-8251-9B8BA7B06EB2}" dt="2024-05-27T07:57:51.199" v="81" actId="20577"/>
          <ac:spMkLst>
            <pc:docMk/>
            <pc:sldMk cId="1883996663" sldId="257"/>
            <ac:spMk id="2" creationId="{D1549A06-B5DA-46EF-1E24-AA8869B0977A}"/>
          </ac:spMkLst>
        </pc:spChg>
      </pc:sldChg>
      <pc:sldChg chg="addSp delSp modSp new del mod">
        <pc:chgData name="Niels Lievers (student)" userId="bac71a19-372e-403d-9674-a554eefe2d6e" providerId="ADAL" clId="{8D10D4C1-7F80-4CB6-8251-9B8BA7B06EB2}" dt="2024-06-04T10:16:47.473" v="2567" actId="2696"/>
        <pc:sldMkLst>
          <pc:docMk/>
          <pc:sldMk cId="2243465210" sldId="258"/>
        </pc:sldMkLst>
        <pc:spChg chg="del mod">
          <ac:chgData name="Niels Lievers (student)" userId="bac71a19-372e-403d-9674-a554eefe2d6e" providerId="ADAL" clId="{8D10D4C1-7F80-4CB6-8251-9B8BA7B06EB2}" dt="2024-06-04T07:55:29.639" v="2566" actId="21"/>
          <ac:spMkLst>
            <pc:docMk/>
            <pc:sldMk cId="2243465210" sldId="258"/>
            <ac:spMk id="3" creationId="{7FE77FCA-85F3-32D0-3CB4-56D2524EC1E9}"/>
          </ac:spMkLst>
        </pc:spChg>
        <pc:spChg chg="add del mod">
          <ac:chgData name="Niels Lievers (student)" userId="bac71a19-372e-403d-9674-a554eefe2d6e" providerId="ADAL" clId="{8D10D4C1-7F80-4CB6-8251-9B8BA7B06EB2}" dt="2024-06-04T07:55:16.747" v="2565" actId="21"/>
          <ac:spMkLst>
            <pc:docMk/>
            <pc:sldMk cId="2243465210" sldId="258"/>
            <ac:spMk id="5" creationId="{8470511C-961B-B5DF-D5F0-D0D12A264BE7}"/>
          </ac:spMkLst>
        </pc:spChg>
        <pc:spChg chg="add mod">
          <ac:chgData name="Niels Lievers (student)" userId="bac71a19-372e-403d-9674-a554eefe2d6e" providerId="ADAL" clId="{8D10D4C1-7F80-4CB6-8251-9B8BA7B06EB2}" dt="2024-06-04T07:55:29.639" v="2566" actId="21"/>
          <ac:spMkLst>
            <pc:docMk/>
            <pc:sldMk cId="2243465210" sldId="258"/>
            <ac:spMk id="7" creationId="{A807C4AA-3B0F-F98A-D882-E5567A72E6A1}"/>
          </ac:spMkLst>
        </pc:spChg>
        <pc:picChg chg="add mod">
          <ac:chgData name="Niels Lievers (student)" userId="bac71a19-372e-403d-9674-a554eefe2d6e" providerId="ADAL" clId="{8D10D4C1-7F80-4CB6-8251-9B8BA7B06EB2}" dt="2024-06-04T07:52:53.408" v="2412" actId="1076"/>
          <ac:picMkLst>
            <pc:docMk/>
            <pc:sldMk cId="2243465210" sldId="258"/>
            <ac:picMk id="4" creationId="{876B2D80-0211-D056-523B-4C052622171F}"/>
          </ac:picMkLst>
        </pc:picChg>
      </pc:sldChg>
      <pc:sldChg chg="addSp modSp new del mod">
        <pc:chgData name="Niels Lievers (student)" userId="bac71a19-372e-403d-9674-a554eefe2d6e" providerId="ADAL" clId="{8D10D4C1-7F80-4CB6-8251-9B8BA7B06EB2}" dt="2024-06-04T10:16:47.473" v="2567" actId="2696"/>
        <pc:sldMkLst>
          <pc:docMk/>
          <pc:sldMk cId="2072927213" sldId="259"/>
        </pc:sldMkLst>
        <pc:picChg chg="add mod">
          <ac:chgData name="Niels Lievers (student)" userId="bac71a19-372e-403d-9674-a554eefe2d6e" providerId="ADAL" clId="{8D10D4C1-7F80-4CB6-8251-9B8BA7B06EB2}" dt="2024-05-27T08:10:32.854" v="97" actId="1076"/>
          <ac:picMkLst>
            <pc:docMk/>
            <pc:sldMk cId="2072927213" sldId="259"/>
            <ac:picMk id="4" creationId="{E82FD7F1-5E03-17F9-8B34-63B804BB521C}"/>
          </ac:picMkLst>
        </pc:picChg>
        <pc:picChg chg="add mod">
          <ac:chgData name="Niels Lievers (student)" userId="bac71a19-372e-403d-9674-a554eefe2d6e" providerId="ADAL" clId="{8D10D4C1-7F80-4CB6-8251-9B8BA7B06EB2}" dt="2024-05-27T08:11:10.116" v="105" actId="1076"/>
          <ac:picMkLst>
            <pc:docMk/>
            <pc:sldMk cId="2072927213" sldId="259"/>
            <ac:picMk id="2050" creationId="{CB4613D1-3A53-2D83-9AF0-2C8B5692D768}"/>
          </ac:picMkLst>
        </pc:picChg>
      </pc:sldChg>
      <pc:sldChg chg="addSp delSp modSp new del">
        <pc:chgData name="Niels Lievers (student)" userId="bac71a19-372e-403d-9674-a554eefe2d6e" providerId="ADAL" clId="{8D10D4C1-7F80-4CB6-8251-9B8BA7B06EB2}" dt="2024-06-04T10:16:47.473" v="2567" actId="2696"/>
        <pc:sldMkLst>
          <pc:docMk/>
          <pc:sldMk cId="2788308527" sldId="260"/>
        </pc:sldMkLst>
        <pc:picChg chg="add mod">
          <ac:chgData name="Niels Lievers (student)" userId="bac71a19-372e-403d-9674-a554eefe2d6e" providerId="ADAL" clId="{8D10D4C1-7F80-4CB6-8251-9B8BA7B06EB2}" dt="2024-05-28T08:30:46.566" v="983" actId="1076"/>
          <ac:picMkLst>
            <pc:docMk/>
            <pc:sldMk cId="2788308527" sldId="260"/>
            <ac:picMk id="4" creationId="{B39BD431-BBC4-7434-33E8-F195369476A4}"/>
          </ac:picMkLst>
        </pc:picChg>
        <pc:picChg chg="add del mod">
          <ac:chgData name="Niels Lievers (student)" userId="bac71a19-372e-403d-9674-a554eefe2d6e" providerId="ADAL" clId="{8D10D4C1-7F80-4CB6-8251-9B8BA7B06EB2}" dt="2024-05-28T08:28:54.733" v="976" actId="21"/>
          <ac:picMkLst>
            <pc:docMk/>
            <pc:sldMk cId="2788308527" sldId="260"/>
            <ac:picMk id="1026" creationId="{96764C4B-73A1-9E00-5FAA-C490008DF345}"/>
          </ac:picMkLst>
        </pc:picChg>
        <pc:picChg chg="add del mod">
          <ac:chgData name="Niels Lievers (student)" userId="bac71a19-372e-403d-9674-a554eefe2d6e" providerId="ADAL" clId="{8D10D4C1-7F80-4CB6-8251-9B8BA7B06EB2}" dt="2024-05-27T08:11:13.916" v="106" actId="21"/>
          <ac:picMkLst>
            <pc:docMk/>
            <pc:sldMk cId="2788308527" sldId="260"/>
            <ac:picMk id="1028" creationId="{665F489A-C42E-341D-6755-FB3E1AF9B575}"/>
          </ac:picMkLst>
        </pc:picChg>
        <pc:picChg chg="add del mod">
          <ac:chgData name="Niels Lievers (student)" userId="bac71a19-372e-403d-9674-a554eefe2d6e" providerId="ADAL" clId="{8D10D4C1-7F80-4CB6-8251-9B8BA7B06EB2}" dt="2024-06-04T07:54:50.403" v="2564" actId="21"/>
          <ac:picMkLst>
            <pc:docMk/>
            <pc:sldMk cId="2788308527" sldId="260"/>
            <ac:picMk id="1028" creationId="{E3F87780-7906-CBEA-D4D4-4924AC3483C8}"/>
          </ac:picMkLst>
        </pc:picChg>
      </pc:sldChg>
      <pc:sldChg chg="addSp modSp new del mod">
        <pc:chgData name="Niels Lievers (student)" userId="bac71a19-372e-403d-9674-a554eefe2d6e" providerId="ADAL" clId="{8D10D4C1-7F80-4CB6-8251-9B8BA7B06EB2}" dt="2024-06-04T10:16:47.473" v="2567" actId="2696"/>
        <pc:sldMkLst>
          <pc:docMk/>
          <pc:sldMk cId="1197089513" sldId="261"/>
        </pc:sldMkLst>
        <pc:picChg chg="add mod">
          <ac:chgData name="Niels Lievers (student)" userId="bac71a19-372e-403d-9674-a554eefe2d6e" providerId="ADAL" clId="{8D10D4C1-7F80-4CB6-8251-9B8BA7B06EB2}" dt="2024-05-27T08:46:33.800" v="110" actId="1076"/>
          <ac:picMkLst>
            <pc:docMk/>
            <pc:sldMk cId="1197089513" sldId="261"/>
            <ac:picMk id="5" creationId="{BF85390A-A084-43A6-072C-C8FDEC70F75F}"/>
          </ac:picMkLst>
        </pc:picChg>
      </pc:sldChg>
      <pc:sldChg chg="addSp new del mod">
        <pc:chgData name="Niels Lievers (student)" userId="bac71a19-372e-403d-9674-a554eefe2d6e" providerId="ADAL" clId="{8D10D4C1-7F80-4CB6-8251-9B8BA7B06EB2}" dt="2024-06-04T10:16:47.473" v="2567" actId="2696"/>
        <pc:sldMkLst>
          <pc:docMk/>
          <pc:sldMk cId="2377837817" sldId="262"/>
        </pc:sldMkLst>
        <pc:picChg chg="add">
          <ac:chgData name="Niels Lievers (student)" userId="bac71a19-372e-403d-9674-a554eefe2d6e" providerId="ADAL" clId="{8D10D4C1-7F80-4CB6-8251-9B8BA7B06EB2}" dt="2024-05-27T08:46:52.904" v="112" actId="22"/>
          <ac:picMkLst>
            <pc:docMk/>
            <pc:sldMk cId="2377837817" sldId="262"/>
            <ac:picMk id="5" creationId="{16A2C763-D42A-E2F0-F6D5-C5D145DBD4B0}"/>
          </ac:picMkLst>
        </pc:picChg>
      </pc:sldChg>
      <pc:sldChg chg="addSp modSp new del mod">
        <pc:chgData name="Niels Lievers (student)" userId="bac71a19-372e-403d-9674-a554eefe2d6e" providerId="ADAL" clId="{8D10D4C1-7F80-4CB6-8251-9B8BA7B06EB2}" dt="2024-06-04T10:16:47.473" v="2567" actId="2696"/>
        <pc:sldMkLst>
          <pc:docMk/>
          <pc:sldMk cId="641890934" sldId="263"/>
        </pc:sldMkLst>
        <pc:picChg chg="add mod">
          <ac:chgData name="Niels Lievers (student)" userId="bac71a19-372e-403d-9674-a554eefe2d6e" providerId="ADAL" clId="{8D10D4C1-7F80-4CB6-8251-9B8BA7B06EB2}" dt="2024-05-27T08:47:33.588" v="117" actId="1076"/>
          <ac:picMkLst>
            <pc:docMk/>
            <pc:sldMk cId="641890934" sldId="263"/>
            <ac:picMk id="5" creationId="{73342ADD-DF77-BFFA-D3FA-9BA690C0A813}"/>
          </ac:picMkLst>
        </pc:picChg>
      </pc:sldChg>
      <pc:sldChg chg="modSp new del mod">
        <pc:chgData name="Niels Lievers (student)" userId="bac71a19-372e-403d-9674-a554eefe2d6e" providerId="ADAL" clId="{8D10D4C1-7F80-4CB6-8251-9B8BA7B06EB2}" dt="2024-06-04T07:39:12.826" v="2398" actId="2696"/>
        <pc:sldMkLst>
          <pc:docMk/>
          <pc:sldMk cId="1298413012" sldId="264"/>
        </pc:sldMkLst>
        <pc:spChg chg="mod">
          <ac:chgData name="Niels Lievers (student)" userId="bac71a19-372e-403d-9674-a554eefe2d6e" providerId="ADAL" clId="{8D10D4C1-7F80-4CB6-8251-9B8BA7B06EB2}" dt="2024-05-28T08:28:10.557" v="975" actId="20577"/>
          <ac:spMkLst>
            <pc:docMk/>
            <pc:sldMk cId="1298413012" sldId="264"/>
            <ac:spMk id="3" creationId="{B2A70947-DB4A-0774-275C-71C173B2DC9E}"/>
          </ac:spMkLst>
        </pc:spChg>
      </pc:sldChg>
      <pc:sldChg chg="modSp new del mod setBg">
        <pc:chgData name="Niels Lievers (student)" userId="bac71a19-372e-403d-9674-a554eefe2d6e" providerId="ADAL" clId="{8D10D4C1-7F80-4CB6-8251-9B8BA7B06EB2}" dt="2024-06-04T07:39:06.266" v="2396" actId="2696"/>
        <pc:sldMkLst>
          <pc:docMk/>
          <pc:sldMk cId="3359944284" sldId="265"/>
        </pc:sldMkLst>
        <pc:spChg chg="mod">
          <ac:chgData name="Niels Lievers (student)" userId="bac71a19-372e-403d-9674-a554eefe2d6e" providerId="ADAL" clId="{8D10D4C1-7F80-4CB6-8251-9B8BA7B06EB2}" dt="2024-06-03T15:40:40.659" v="2367" actId="20578"/>
          <ac:spMkLst>
            <pc:docMk/>
            <pc:sldMk cId="3359944284" sldId="265"/>
            <ac:spMk id="3" creationId="{80E7CF92-6BE5-5D39-0662-BAE3F0383226}"/>
          </ac:spMkLst>
        </pc:spChg>
      </pc:sldChg>
      <pc:sldChg chg="addSp new del mod">
        <pc:chgData name="Niels Lievers (student)" userId="bac71a19-372e-403d-9674-a554eefe2d6e" providerId="ADAL" clId="{8D10D4C1-7F80-4CB6-8251-9B8BA7B06EB2}" dt="2024-06-04T10:16:47.473" v="2567" actId="2696"/>
        <pc:sldMkLst>
          <pc:docMk/>
          <pc:sldMk cId="4170181466" sldId="266"/>
        </pc:sldMkLst>
        <pc:picChg chg="add">
          <ac:chgData name="Niels Lievers (student)" userId="bac71a19-372e-403d-9674-a554eefe2d6e" providerId="ADAL" clId="{8D10D4C1-7F80-4CB6-8251-9B8BA7B06EB2}" dt="2024-05-28T10:05:58.781" v="985" actId="22"/>
          <ac:picMkLst>
            <pc:docMk/>
            <pc:sldMk cId="4170181466" sldId="266"/>
            <ac:picMk id="5" creationId="{02242448-C386-4AE1-67DC-DF784D532F62}"/>
          </ac:picMkLst>
        </pc:picChg>
      </pc:sldChg>
      <pc:sldChg chg="addSp delSp modSp new del mod setBg">
        <pc:chgData name="Niels Lievers (student)" userId="bac71a19-372e-403d-9674-a554eefe2d6e" providerId="ADAL" clId="{8D10D4C1-7F80-4CB6-8251-9B8BA7B06EB2}" dt="2024-06-03T14:18:34.061" v="1818" actId="2696"/>
        <pc:sldMkLst>
          <pc:docMk/>
          <pc:sldMk cId="482490223" sldId="267"/>
        </pc:sldMkLst>
        <pc:spChg chg="mod">
          <ac:chgData name="Niels Lievers (student)" userId="bac71a19-372e-403d-9674-a554eefe2d6e" providerId="ADAL" clId="{8D10D4C1-7F80-4CB6-8251-9B8BA7B06EB2}" dt="2024-06-03T14:14:21.638" v="1774" actId="26606"/>
          <ac:spMkLst>
            <pc:docMk/>
            <pc:sldMk cId="482490223" sldId="267"/>
            <ac:spMk id="2" creationId="{C8B2967B-2163-BD57-6658-8321A55230DE}"/>
          </ac:spMkLst>
        </pc:spChg>
        <pc:spChg chg="del mod">
          <ac:chgData name="Niels Lievers (student)" userId="bac71a19-372e-403d-9674-a554eefe2d6e" providerId="ADAL" clId="{8D10D4C1-7F80-4CB6-8251-9B8BA7B06EB2}" dt="2024-06-03T14:18:00.095" v="1809" actId="21"/>
          <ac:spMkLst>
            <pc:docMk/>
            <pc:sldMk cId="482490223" sldId="267"/>
            <ac:spMk id="3" creationId="{5558A06D-37A3-FF91-55B5-8C4BAA14EBE3}"/>
          </ac:spMkLst>
        </pc:spChg>
        <pc:spChg chg="add mod">
          <ac:chgData name="Niels Lievers (student)" userId="bac71a19-372e-403d-9674-a554eefe2d6e" providerId="ADAL" clId="{8D10D4C1-7F80-4CB6-8251-9B8BA7B06EB2}" dt="2024-06-03T14:18:00.095" v="1809" actId="21"/>
          <ac:spMkLst>
            <pc:docMk/>
            <pc:sldMk cId="482490223" sldId="267"/>
            <ac:spMk id="5" creationId="{9EE2BE18-65DC-EB2F-1519-36088E556EB5}"/>
          </ac:spMkLst>
        </pc:spChg>
        <pc:spChg chg="add del">
          <ac:chgData name="Niels Lievers (student)" userId="bac71a19-372e-403d-9674-a554eefe2d6e" providerId="ADAL" clId="{8D10D4C1-7F80-4CB6-8251-9B8BA7B06EB2}" dt="2024-06-03T14:14:21.638" v="1774" actId="26606"/>
          <ac:spMkLst>
            <pc:docMk/>
            <pc:sldMk cId="482490223" sldId="267"/>
            <ac:spMk id="8" creationId="{C2554CA6-288E-4202-BC52-2E5A8F0C0AED}"/>
          </ac:spMkLst>
        </pc:spChg>
        <pc:spChg chg="add del">
          <ac:chgData name="Niels Lievers (student)" userId="bac71a19-372e-403d-9674-a554eefe2d6e" providerId="ADAL" clId="{8D10D4C1-7F80-4CB6-8251-9B8BA7B06EB2}" dt="2024-06-03T14:14:21.638" v="1774" actId="26606"/>
          <ac:spMkLst>
            <pc:docMk/>
            <pc:sldMk cId="482490223" sldId="267"/>
            <ac:spMk id="10" creationId="{B10BB131-AC8E-4A8E-A5D1-36260F720C3B}"/>
          </ac:spMkLst>
        </pc:spChg>
        <pc:spChg chg="add del">
          <ac:chgData name="Niels Lievers (student)" userId="bac71a19-372e-403d-9674-a554eefe2d6e" providerId="ADAL" clId="{8D10D4C1-7F80-4CB6-8251-9B8BA7B06EB2}" dt="2024-06-03T14:14:21.638" v="1774" actId="26606"/>
          <ac:spMkLst>
            <pc:docMk/>
            <pc:sldMk cId="482490223" sldId="267"/>
            <ac:spMk id="12" creationId="{5B7778FC-632E-4DCA-A7CB-0D7731CCF970}"/>
          </ac:spMkLst>
        </pc:spChg>
        <pc:spChg chg="add del">
          <ac:chgData name="Niels Lievers (student)" userId="bac71a19-372e-403d-9674-a554eefe2d6e" providerId="ADAL" clId="{8D10D4C1-7F80-4CB6-8251-9B8BA7B06EB2}" dt="2024-06-03T14:14:21.638" v="1774" actId="26606"/>
          <ac:spMkLst>
            <pc:docMk/>
            <pc:sldMk cId="482490223" sldId="267"/>
            <ac:spMk id="14" creationId="{FA23A907-97FB-4A8F-880A-DD77401C4296}"/>
          </ac:spMkLst>
        </pc:spChg>
        <pc:spChg chg="add">
          <ac:chgData name="Niels Lievers (student)" userId="bac71a19-372e-403d-9674-a554eefe2d6e" providerId="ADAL" clId="{8D10D4C1-7F80-4CB6-8251-9B8BA7B06EB2}" dt="2024-06-03T14:14:21.638" v="1774" actId="26606"/>
          <ac:spMkLst>
            <pc:docMk/>
            <pc:sldMk cId="482490223" sldId="267"/>
            <ac:spMk id="19" creationId="{CF75AD06-DFC4-4B3A-8490-330823D081CF}"/>
          </ac:spMkLst>
        </pc:spChg>
        <pc:spChg chg="add">
          <ac:chgData name="Niels Lievers (student)" userId="bac71a19-372e-403d-9674-a554eefe2d6e" providerId="ADAL" clId="{8D10D4C1-7F80-4CB6-8251-9B8BA7B06EB2}" dt="2024-06-03T14:14:21.638" v="1774" actId="26606"/>
          <ac:spMkLst>
            <pc:docMk/>
            <pc:sldMk cId="482490223" sldId="267"/>
            <ac:spMk id="21" creationId="{FC587C93-0840-40DF-96D5-D1F2137E6449}"/>
          </ac:spMkLst>
        </pc:spChg>
        <pc:grpChg chg="add">
          <ac:chgData name="Niels Lievers (student)" userId="bac71a19-372e-403d-9674-a554eefe2d6e" providerId="ADAL" clId="{8D10D4C1-7F80-4CB6-8251-9B8BA7B06EB2}" dt="2024-06-03T14:14:21.638" v="1774" actId="26606"/>
          <ac:grpSpMkLst>
            <pc:docMk/>
            <pc:sldMk cId="482490223" sldId="267"/>
            <ac:grpSpMk id="23" creationId="{5E02D55A-F529-4B19-BAF9-F63240A7B490}"/>
          </ac:grpSpMkLst>
        </pc:grpChg>
        <pc:grpChg chg="add">
          <ac:chgData name="Niels Lievers (student)" userId="bac71a19-372e-403d-9674-a554eefe2d6e" providerId="ADAL" clId="{8D10D4C1-7F80-4CB6-8251-9B8BA7B06EB2}" dt="2024-06-03T14:14:21.638" v="1774" actId="26606"/>
          <ac:grpSpMkLst>
            <pc:docMk/>
            <pc:sldMk cId="482490223" sldId="267"/>
            <ac:grpSpMk id="29" creationId="{47A3A52F-BCB3-444D-9372-EE018B135C49}"/>
          </ac:grpSpMkLst>
        </pc:grpChg>
        <pc:picChg chg="add del mod">
          <ac:chgData name="Niels Lievers (student)" userId="bac71a19-372e-403d-9674-a554eefe2d6e" providerId="ADAL" clId="{8D10D4C1-7F80-4CB6-8251-9B8BA7B06EB2}" dt="2024-06-01T10:28:38.918" v="1054" actId="21"/>
          <ac:picMkLst>
            <pc:docMk/>
            <pc:sldMk cId="482490223" sldId="267"/>
            <ac:picMk id="1026" creationId="{C5903457-2DFB-D081-AAD1-C8D9D3C55496}"/>
          </ac:picMkLst>
        </pc:picChg>
      </pc:sldChg>
      <pc:sldChg chg="addSp delSp modSp add del mod setBg">
        <pc:chgData name="Niels Lievers (student)" userId="bac71a19-372e-403d-9674-a554eefe2d6e" providerId="ADAL" clId="{8D10D4C1-7F80-4CB6-8251-9B8BA7B06EB2}" dt="2024-06-03T14:19:02.256" v="1831" actId="2696"/>
        <pc:sldMkLst>
          <pc:docMk/>
          <pc:sldMk cId="2398888187" sldId="268"/>
        </pc:sldMkLst>
        <pc:spChg chg="mod">
          <ac:chgData name="Niels Lievers (student)" userId="bac71a19-372e-403d-9674-a554eefe2d6e" providerId="ADAL" clId="{8D10D4C1-7F80-4CB6-8251-9B8BA7B06EB2}" dt="2024-06-03T14:14:26.837" v="1775" actId="26606"/>
          <ac:spMkLst>
            <pc:docMk/>
            <pc:sldMk cId="2398888187" sldId="268"/>
            <ac:spMk id="2" creationId="{8C5B9C9B-C5FB-0EDA-7CBC-7E4512653314}"/>
          </ac:spMkLst>
        </pc:spChg>
        <pc:spChg chg="del mod ord">
          <ac:chgData name="Niels Lievers (student)" userId="bac71a19-372e-403d-9674-a554eefe2d6e" providerId="ADAL" clId="{8D10D4C1-7F80-4CB6-8251-9B8BA7B06EB2}" dt="2024-06-03T14:18:40.625" v="1821" actId="21"/>
          <ac:spMkLst>
            <pc:docMk/>
            <pc:sldMk cId="2398888187" sldId="268"/>
            <ac:spMk id="3" creationId="{D033C2AE-F9E9-D30F-123F-042033A83C20}"/>
          </ac:spMkLst>
        </pc:spChg>
        <pc:spChg chg="add mod">
          <ac:chgData name="Niels Lievers (student)" userId="bac71a19-372e-403d-9674-a554eefe2d6e" providerId="ADAL" clId="{8D10D4C1-7F80-4CB6-8251-9B8BA7B06EB2}" dt="2024-06-03T14:18:40.625" v="1821" actId="21"/>
          <ac:spMkLst>
            <pc:docMk/>
            <pc:sldMk cId="2398888187" sldId="268"/>
            <ac:spMk id="5" creationId="{057F0B1E-4A79-21A5-25F7-428B21DE673A}"/>
          </ac:spMkLst>
        </pc:spChg>
        <pc:spChg chg="add del">
          <ac:chgData name="Niels Lievers (student)" userId="bac71a19-372e-403d-9674-a554eefe2d6e" providerId="ADAL" clId="{8D10D4C1-7F80-4CB6-8251-9B8BA7B06EB2}" dt="2024-06-03T14:14:26.837" v="1775" actId="26606"/>
          <ac:spMkLst>
            <pc:docMk/>
            <pc:sldMk cId="2398888187" sldId="268"/>
            <ac:spMk id="1031" creationId="{4F7EBAE4-9945-4473-9E34-B2C66EA0F03D}"/>
          </ac:spMkLst>
        </pc:spChg>
        <pc:spChg chg="add del">
          <ac:chgData name="Niels Lievers (student)" userId="bac71a19-372e-403d-9674-a554eefe2d6e" providerId="ADAL" clId="{8D10D4C1-7F80-4CB6-8251-9B8BA7B06EB2}" dt="2024-06-03T14:14:26.837" v="1775" actId="26606"/>
          <ac:spMkLst>
            <pc:docMk/>
            <pc:sldMk cId="2398888187" sldId="268"/>
            <ac:spMk id="1033" creationId="{70BEB1E7-2F88-40BC-B73D-42E5B6F80BFC}"/>
          </ac:spMkLst>
        </pc:spChg>
        <pc:spChg chg="add del">
          <ac:chgData name="Niels Lievers (student)" userId="bac71a19-372e-403d-9674-a554eefe2d6e" providerId="ADAL" clId="{8D10D4C1-7F80-4CB6-8251-9B8BA7B06EB2}" dt="2024-06-03T14:14:26.837" v="1775" actId="26606"/>
          <ac:spMkLst>
            <pc:docMk/>
            <pc:sldMk cId="2398888187" sldId="268"/>
            <ac:spMk id="1035" creationId="{A7B99495-F43F-4D80-A44F-2CB4764EB90B}"/>
          </ac:spMkLst>
        </pc:spChg>
        <pc:spChg chg="add">
          <ac:chgData name="Niels Lievers (student)" userId="bac71a19-372e-403d-9674-a554eefe2d6e" providerId="ADAL" clId="{8D10D4C1-7F80-4CB6-8251-9B8BA7B06EB2}" dt="2024-06-03T14:14:26.837" v="1775" actId="26606"/>
          <ac:spMkLst>
            <pc:docMk/>
            <pc:sldMk cId="2398888187" sldId="268"/>
            <ac:spMk id="1040" creationId="{A440A548-C0D4-4418-940E-EDC2F1D9A599}"/>
          </ac:spMkLst>
        </pc:spChg>
        <pc:spChg chg="add">
          <ac:chgData name="Niels Lievers (student)" userId="bac71a19-372e-403d-9674-a554eefe2d6e" providerId="ADAL" clId="{8D10D4C1-7F80-4CB6-8251-9B8BA7B06EB2}" dt="2024-06-03T14:14:26.837" v="1775" actId="26606"/>
          <ac:spMkLst>
            <pc:docMk/>
            <pc:sldMk cId="2398888187" sldId="268"/>
            <ac:spMk id="1042" creationId="{E708B267-8CD2-4684-A57B-9F1070769203}"/>
          </ac:spMkLst>
        </pc:spChg>
        <pc:grpChg chg="add">
          <ac:chgData name="Niels Lievers (student)" userId="bac71a19-372e-403d-9674-a554eefe2d6e" providerId="ADAL" clId="{8D10D4C1-7F80-4CB6-8251-9B8BA7B06EB2}" dt="2024-06-03T14:14:26.837" v="1775" actId="26606"/>
          <ac:grpSpMkLst>
            <pc:docMk/>
            <pc:sldMk cId="2398888187" sldId="268"/>
            <ac:grpSpMk id="1044" creationId="{41E5AB36-9328-47E9-95AD-E38AC1C0E18D}"/>
          </ac:grpSpMkLst>
        </pc:grpChg>
        <pc:picChg chg="del mod">
          <ac:chgData name="Niels Lievers (student)" userId="bac71a19-372e-403d-9674-a554eefe2d6e" providerId="ADAL" clId="{8D10D4C1-7F80-4CB6-8251-9B8BA7B06EB2}" dt="2024-06-03T14:18:57.444" v="1828" actId="21"/>
          <ac:picMkLst>
            <pc:docMk/>
            <pc:sldMk cId="2398888187" sldId="268"/>
            <ac:picMk id="1026" creationId="{4F5C8F47-41D8-4FB1-1AF5-E6E32AF7AE7C}"/>
          </ac:picMkLst>
        </pc:picChg>
      </pc:sldChg>
      <pc:sldChg chg="new del">
        <pc:chgData name="Niels Lievers (student)" userId="bac71a19-372e-403d-9674-a554eefe2d6e" providerId="ADAL" clId="{8D10D4C1-7F80-4CB6-8251-9B8BA7B06EB2}" dt="2024-06-02T09:04:36.835" v="1056" actId="2696"/>
        <pc:sldMkLst>
          <pc:docMk/>
          <pc:sldMk cId="289603205" sldId="269"/>
        </pc:sldMkLst>
      </pc:sldChg>
      <pc:sldChg chg="modSp new del mod">
        <pc:chgData name="Niels Lievers (student)" userId="bac71a19-372e-403d-9674-a554eefe2d6e" providerId="ADAL" clId="{8D10D4C1-7F80-4CB6-8251-9B8BA7B06EB2}" dt="2024-06-04T07:39:08.054" v="2397" actId="2696"/>
        <pc:sldMkLst>
          <pc:docMk/>
          <pc:sldMk cId="2222591252" sldId="269"/>
        </pc:sldMkLst>
        <pc:spChg chg="mod">
          <ac:chgData name="Niels Lievers (student)" userId="bac71a19-372e-403d-9674-a554eefe2d6e" providerId="ADAL" clId="{8D10D4C1-7F80-4CB6-8251-9B8BA7B06EB2}" dt="2024-06-02T09:04:39.554" v="1058"/>
          <ac:spMkLst>
            <pc:docMk/>
            <pc:sldMk cId="2222591252" sldId="269"/>
            <ac:spMk id="3" creationId="{2082FC6B-E78F-8096-A44B-DF3B9BB27584}"/>
          </ac:spMkLst>
        </pc:spChg>
      </pc:sldChg>
      <pc:sldChg chg="modSp new del mod">
        <pc:chgData name="Niels Lievers (student)" userId="bac71a19-372e-403d-9674-a554eefe2d6e" providerId="ADAL" clId="{8D10D4C1-7F80-4CB6-8251-9B8BA7B06EB2}" dt="2024-06-04T10:16:47.473" v="2567" actId="2696"/>
        <pc:sldMkLst>
          <pc:docMk/>
          <pc:sldMk cId="2286747547" sldId="270"/>
        </pc:sldMkLst>
        <pc:spChg chg="mod">
          <ac:chgData name="Niels Lievers (student)" userId="bac71a19-372e-403d-9674-a554eefe2d6e" providerId="ADAL" clId="{8D10D4C1-7F80-4CB6-8251-9B8BA7B06EB2}" dt="2024-06-02T09:24:40.777" v="1060"/>
          <ac:spMkLst>
            <pc:docMk/>
            <pc:sldMk cId="2286747547" sldId="270"/>
            <ac:spMk id="3" creationId="{7A9A3820-C665-D787-422E-DC7ADC68D6A3}"/>
          </ac:spMkLst>
        </pc:spChg>
      </pc:sldChg>
      <pc:sldChg chg="modSp new del mod ord">
        <pc:chgData name="Niels Lievers (student)" userId="bac71a19-372e-403d-9674-a554eefe2d6e" providerId="ADAL" clId="{8D10D4C1-7F80-4CB6-8251-9B8BA7B06EB2}" dt="2024-06-04T10:16:47.473" v="2567" actId="2696"/>
        <pc:sldMkLst>
          <pc:docMk/>
          <pc:sldMk cId="767770547" sldId="271"/>
        </pc:sldMkLst>
        <pc:spChg chg="mod">
          <ac:chgData name="Niels Lievers (student)" userId="bac71a19-372e-403d-9674-a554eefe2d6e" providerId="ADAL" clId="{8D10D4C1-7F80-4CB6-8251-9B8BA7B06EB2}" dt="2024-06-02T12:39:36.713" v="1093" actId="20577"/>
          <ac:spMkLst>
            <pc:docMk/>
            <pc:sldMk cId="767770547" sldId="271"/>
            <ac:spMk id="2" creationId="{0E2357BD-639C-7BCC-3595-EFD27EDCA684}"/>
          </ac:spMkLst>
        </pc:spChg>
      </pc:sldChg>
      <pc:sldChg chg="addSp delSp modSp new del mod setBg addAnim">
        <pc:chgData name="Niels Lievers (student)" userId="bac71a19-372e-403d-9674-a554eefe2d6e" providerId="ADAL" clId="{8D10D4C1-7F80-4CB6-8251-9B8BA7B06EB2}" dt="2024-06-03T14:21:27.955" v="1868" actId="2696"/>
        <pc:sldMkLst>
          <pc:docMk/>
          <pc:sldMk cId="1050449612" sldId="272"/>
        </pc:sldMkLst>
        <pc:spChg chg="mod">
          <ac:chgData name="Niels Lievers (student)" userId="bac71a19-372e-403d-9674-a554eefe2d6e" providerId="ADAL" clId="{8D10D4C1-7F80-4CB6-8251-9B8BA7B06EB2}" dt="2024-06-03T14:14:51.451" v="1783" actId="1076"/>
          <ac:spMkLst>
            <pc:docMk/>
            <pc:sldMk cId="1050449612" sldId="272"/>
            <ac:spMk id="2" creationId="{7921A7B9-859F-3B72-871C-F8322D3FE5F6}"/>
          </ac:spMkLst>
        </pc:spChg>
        <pc:spChg chg="del">
          <ac:chgData name="Niels Lievers (student)" userId="bac71a19-372e-403d-9674-a554eefe2d6e" providerId="ADAL" clId="{8D10D4C1-7F80-4CB6-8251-9B8BA7B06EB2}" dt="2024-06-02T12:40:54.410" v="1104" actId="21"/>
          <ac:spMkLst>
            <pc:docMk/>
            <pc:sldMk cId="1050449612" sldId="272"/>
            <ac:spMk id="3" creationId="{4260492C-E67D-3C6B-8D57-7777EEDA708D}"/>
          </ac:spMkLst>
        </pc:spChg>
        <pc:spChg chg="add del mod">
          <ac:chgData name="Niels Lievers (student)" userId="bac71a19-372e-403d-9674-a554eefe2d6e" providerId="ADAL" clId="{8D10D4C1-7F80-4CB6-8251-9B8BA7B06EB2}" dt="2024-06-03T14:19:07.114" v="1832" actId="21"/>
          <ac:spMkLst>
            <pc:docMk/>
            <pc:sldMk cId="1050449612" sldId="272"/>
            <ac:spMk id="4" creationId="{A356F7B1-489D-4ABC-2BFE-DB30D25A9011}"/>
          </ac:spMkLst>
        </pc:spChg>
        <pc:spChg chg="add del mod">
          <ac:chgData name="Niels Lievers (student)" userId="bac71a19-372e-403d-9674-a554eefe2d6e" providerId="ADAL" clId="{8D10D4C1-7F80-4CB6-8251-9B8BA7B06EB2}" dt="2024-06-03T14:19:13.545" v="1834" actId="21"/>
          <ac:spMkLst>
            <pc:docMk/>
            <pc:sldMk cId="1050449612" sldId="272"/>
            <ac:spMk id="5" creationId="{92FD485F-9F23-ADA3-0536-1343EBF2826F}"/>
          </ac:spMkLst>
        </pc:spChg>
        <pc:spChg chg="add del">
          <ac:chgData name="Niels Lievers (student)" userId="bac71a19-372e-403d-9674-a554eefe2d6e" providerId="ADAL" clId="{8D10D4C1-7F80-4CB6-8251-9B8BA7B06EB2}" dt="2024-06-03T14:14:39.596" v="1776" actId="26606"/>
          <ac:spMkLst>
            <pc:docMk/>
            <pc:sldMk cId="1050449612" sldId="272"/>
            <ac:spMk id="10" creationId="{E92FEB64-6EEA-4759-B4A4-BD2C1E660BA8}"/>
          </ac:spMkLst>
        </pc:spChg>
        <pc:spChg chg="add del">
          <ac:chgData name="Niels Lievers (student)" userId="bac71a19-372e-403d-9674-a554eefe2d6e" providerId="ADAL" clId="{8D10D4C1-7F80-4CB6-8251-9B8BA7B06EB2}" dt="2024-06-03T14:14:39.596" v="1776" actId="26606"/>
          <ac:spMkLst>
            <pc:docMk/>
            <pc:sldMk cId="1050449612" sldId="272"/>
            <ac:spMk id="12" creationId="{B10BB131-AC8E-4A8E-A5D1-36260F720C3B}"/>
          </ac:spMkLst>
        </pc:spChg>
        <pc:spChg chg="add del">
          <ac:chgData name="Niels Lievers (student)" userId="bac71a19-372e-403d-9674-a554eefe2d6e" providerId="ADAL" clId="{8D10D4C1-7F80-4CB6-8251-9B8BA7B06EB2}" dt="2024-06-03T14:14:39.596" v="1776" actId="26606"/>
          <ac:spMkLst>
            <pc:docMk/>
            <pc:sldMk cId="1050449612" sldId="272"/>
            <ac:spMk id="14" creationId="{14847E93-7DC1-4D4B-8829-B19AA7137C50}"/>
          </ac:spMkLst>
        </pc:spChg>
        <pc:spChg chg="add del">
          <ac:chgData name="Niels Lievers (student)" userId="bac71a19-372e-403d-9674-a554eefe2d6e" providerId="ADAL" clId="{8D10D4C1-7F80-4CB6-8251-9B8BA7B06EB2}" dt="2024-06-03T14:14:39.596" v="1776" actId="26606"/>
          <ac:spMkLst>
            <pc:docMk/>
            <pc:sldMk cId="1050449612" sldId="272"/>
            <ac:spMk id="16" creationId="{5566D6E1-03A1-4D73-A4E0-35D74D568A04}"/>
          </ac:spMkLst>
        </pc:spChg>
        <pc:spChg chg="add del">
          <ac:chgData name="Niels Lievers (student)" userId="bac71a19-372e-403d-9674-a554eefe2d6e" providerId="ADAL" clId="{8D10D4C1-7F80-4CB6-8251-9B8BA7B06EB2}" dt="2024-06-03T14:14:39.596" v="1776" actId="26606"/>
          <ac:spMkLst>
            <pc:docMk/>
            <pc:sldMk cId="1050449612" sldId="272"/>
            <ac:spMk id="18" creationId="{9F835A99-04AC-494A-A572-AFE8413CC938}"/>
          </ac:spMkLst>
        </pc:spChg>
        <pc:spChg chg="add del">
          <ac:chgData name="Niels Lievers (student)" userId="bac71a19-372e-403d-9674-a554eefe2d6e" providerId="ADAL" clId="{8D10D4C1-7F80-4CB6-8251-9B8BA7B06EB2}" dt="2024-06-03T14:14:39.596" v="1776" actId="26606"/>
          <ac:spMkLst>
            <pc:docMk/>
            <pc:sldMk cId="1050449612" sldId="272"/>
            <ac:spMk id="20" creationId="{7B786209-1B0B-4CA9-9BDD-F7327066A84D}"/>
          </ac:spMkLst>
        </pc:spChg>
        <pc:spChg chg="add del">
          <ac:chgData name="Niels Lievers (student)" userId="bac71a19-372e-403d-9674-a554eefe2d6e" providerId="ADAL" clId="{8D10D4C1-7F80-4CB6-8251-9B8BA7B06EB2}" dt="2024-06-03T14:14:39.596" v="1776" actId="26606"/>
          <ac:spMkLst>
            <pc:docMk/>
            <pc:sldMk cId="1050449612" sldId="272"/>
            <ac:spMk id="22" creationId="{2D2964BB-484D-45AE-AD66-D407D0629652}"/>
          </ac:spMkLst>
        </pc:spChg>
        <pc:spChg chg="add del">
          <ac:chgData name="Niels Lievers (student)" userId="bac71a19-372e-403d-9674-a554eefe2d6e" providerId="ADAL" clId="{8D10D4C1-7F80-4CB6-8251-9B8BA7B06EB2}" dt="2024-06-03T14:14:39.596" v="1776" actId="26606"/>
          <ac:spMkLst>
            <pc:docMk/>
            <pc:sldMk cId="1050449612" sldId="272"/>
            <ac:spMk id="24" creationId="{6691AC69-A76E-4DAB-B565-468B6B87ACF3}"/>
          </ac:spMkLst>
        </pc:spChg>
        <pc:spChg chg="add">
          <ac:chgData name="Niels Lievers (student)" userId="bac71a19-372e-403d-9674-a554eefe2d6e" providerId="ADAL" clId="{8D10D4C1-7F80-4CB6-8251-9B8BA7B06EB2}" dt="2024-06-03T14:14:39.596" v="1776" actId="26606"/>
          <ac:spMkLst>
            <pc:docMk/>
            <pc:sldMk cId="1050449612" sldId="272"/>
            <ac:spMk id="29" creationId="{6314D791-4D8A-4854-B8FC-6959656D09AD}"/>
          </ac:spMkLst>
        </pc:spChg>
        <pc:spChg chg="add">
          <ac:chgData name="Niels Lievers (student)" userId="bac71a19-372e-403d-9674-a554eefe2d6e" providerId="ADAL" clId="{8D10D4C1-7F80-4CB6-8251-9B8BA7B06EB2}" dt="2024-06-03T14:14:39.596" v="1776" actId="26606"/>
          <ac:spMkLst>
            <pc:docMk/>
            <pc:sldMk cId="1050449612" sldId="272"/>
            <ac:spMk id="31" creationId="{15076E76-3EB3-4269-8135-07CAB20E59A5}"/>
          </ac:spMkLst>
        </pc:spChg>
        <pc:grpChg chg="add">
          <ac:chgData name="Niels Lievers (student)" userId="bac71a19-372e-403d-9674-a554eefe2d6e" providerId="ADAL" clId="{8D10D4C1-7F80-4CB6-8251-9B8BA7B06EB2}" dt="2024-06-03T14:14:39.596" v="1776" actId="26606"/>
          <ac:grpSpMkLst>
            <pc:docMk/>
            <pc:sldMk cId="1050449612" sldId="272"/>
            <ac:grpSpMk id="33" creationId="{5EB3C7E5-50E1-4F9E-AEA3-A6D2190394F1}"/>
          </ac:grpSpMkLst>
        </pc:grpChg>
        <pc:grpChg chg="add">
          <ac:chgData name="Niels Lievers (student)" userId="bac71a19-372e-403d-9674-a554eefe2d6e" providerId="ADAL" clId="{8D10D4C1-7F80-4CB6-8251-9B8BA7B06EB2}" dt="2024-06-03T14:14:39.596" v="1776" actId="26606"/>
          <ac:grpSpMkLst>
            <pc:docMk/>
            <pc:sldMk cId="1050449612" sldId="272"/>
            <ac:grpSpMk id="39" creationId="{B988F9A4-0578-4C59-8B4A-346E02CF3A3F}"/>
          </ac:grpSpMkLst>
        </pc:grpChg>
      </pc:sldChg>
      <pc:sldChg chg="addSp modSp new del mod setBg">
        <pc:chgData name="Niels Lievers (student)" userId="bac71a19-372e-403d-9674-a554eefe2d6e" providerId="ADAL" clId="{8D10D4C1-7F80-4CB6-8251-9B8BA7B06EB2}" dt="2024-06-03T14:13:13.034" v="1772" actId="2696"/>
        <pc:sldMkLst>
          <pc:docMk/>
          <pc:sldMk cId="2566257553" sldId="273"/>
        </pc:sldMkLst>
        <pc:spChg chg="mod">
          <ac:chgData name="Niels Lievers (student)" userId="bac71a19-372e-403d-9674-a554eefe2d6e" providerId="ADAL" clId="{8D10D4C1-7F80-4CB6-8251-9B8BA7B06EB2}" dt="2024-06-03T07:30:25.905" v="1738" actId="26606"/>
          <ac:spMkLst>
            <pc:docMk/>
            <pc:sldMk cId="2566257553" sldId="273"/>
            <ac:spMk id="2" creationId="{EB6C5E62-2945-B5F9-9DB8-BA784952C8C4}"/>
          </ac:spMkLst>
        </pc:spChg>
        <pc:spChg chg="mod">
          <ac:chgData name="Niels Lievers (student)" userId="bac71a19-372e-403d-9674-a554eefe2d6e" providerId="ADAL" clId="{8D10D4C1-7F80-4CB6-8251-9B8BA7B06EB2}" dt="2024-06-03T07:30:25.905" v="1738" actId="26606"/>
          <ac:spMkLst>
            <pc:docMk/>
            <pc:sldMk cId="2566257553" sldId="273"/>
            <ac:spMk id="3" creationId="{9D947AD1-75EE-0309-C33D-B38F74B14AA7}"/>
          </ac:spMkLst>
        </pc:spChg>
        <pc:spChg chg="add">
          <ac:chgData name="Niels Lievers (student)" userId="bac71a19-372e-403d-9674-a554eefe2d6e" providerId="ADAL" clId="{8D10D4C1-7F80-4CB6-8251-9B8BA7B06EB2}" dt="2024-06-03T07:30:25.905" v="1738" actId="26606"/>
          <ac:spMkLst>
            <pc:docMk/>
            <pc:sldMk cId="2566257553" sldId="273"/>
            <ac:spMk id="8" creationId="{C2554CA6-288E-4202-BC52-2E5A8F0C0AED}"/>
          </ac:spMkLst>
        </pc:spChg>
        <pc:spChg chg="add">
          <ac:chgData name="Niels Lievers (student)" userId="bac71a19-372e-403d-9674-a554eefe2d6e" providerId="ADAL" clId="{8D10D4C1-7F80-4CB6-8251-9B8BA7B06EB2}" dt="2024-06-03T07:30:25.905" v="1738" actId="26606"/>
          <ac:spMkLst>
            <pc:docMk/>
            <pc:sldMk cId="2566257553" sldId="273"/>
            <ac:spMk id="10" creationId="{B10BB131-AC8E-4A8E-A5D1-36260F720C3B}"/>
          </ac:spMkLst>
        </pc:spChg>
        <pc:spChg chg="add">
          <ac:chgData name="Niels Lievers (student)" userId="bac71a19-372e-403d-9674-a554eefe2d6e" providerId="ADAL" clId="{8D10D4C1-7F80-4CB6-8251-9B8BA7B06EB2}" dt="2024-06-03T07:30:25.905" v="1738" actId="26606"/>
          <ac:spMkLst>
            <pc:docMk/>
            <pc:sldMk cId="2566257553" sldId="273"/>
            <ac:spMk id="12" creationId="{5B7778FC-632E-4DCA-A7CB-0D7731CCF970}"/>
          </ac:spMkLst>
        </pc:spChg>
        <pc:spChg chg="add">
          <ac:chgData name="Niels Lievers (student)" userId="bac71a19-372e-403d-9674-a554eefe2d6e" providerId="ADAL" clId="{8D10D4C1-7F80-4CB6-8251-9B8BA7B06EB2}" dt="2024-06-03T07:30:25.905" v="1738" actId="26606"/>
          <ac:spMkLst>
            <pc:docMk/>
            <pc:sldMk cId="2566257553" sldId="273"/>
            <ac:spMk id="14" creationId="{FA23A907-97FB-4A8F-880A-DD77401C4296}"/>
          </ac:spMkLst>
        </pc:spChg>
      </pc:sldChg>
      <pc:sldChg chg="addSp delSp modSp add del mod setBg addAnim">
        <pc:chgData name="Niels Lievers (student)" userId="bac71a19-372e-403d-9674-a554eefe2d6e" providerId="ADAL" clId="{8D10D4C1-7F80-4CB6-8251-9B8BA7B06EB2}" dt="2024-06-03T14:17:31.247" v="1804" actId="2696"/>
        <pc:sldMkLst>
          <pc:docMk/>
          <pc:sldMk cId="2178859932" sldId="274"/>
        </pc:sldMkLst>
        <pc:spChg chg="mod">
          <ac:chgData name="Niels Lievers (student)" userId="bac71a19-372e-403d-9674-a554eefe2d6e" providerId="ADAL" clId="{8D10D4C1-7F80-4CB6-8251-9B8BA7B06EB2}" dt="2024-06-03T14:14:15.851" v="1773" actId="26606"/>
          <ac:spMkLst>
            <pc:docMk/>
            <pc:sldMk cId="2178859932" sldId="274"/>
            <ac:spMk id="2" creationId="{7921A7B9-859F-3B72-871C-F8322D3FE5F6}"/>
          </ac:spMkLst>
        </pc:spChg>
        <pc:spChg chg="mod">
          <ac:chgData name="Niels Lievers (student)" userId="bac71a19-372e-403d-9674-a554eefe2d6e" providerId="ADAL" clId="{8D10D4C1-7F80-4CB6-8251-9B8BA7B06EB2}" dt="2024-06-03T14:15:27.554" v="1793" actId="1076"/>
          <ac:spMkLst>
            <pc:docMk/>
            <pc:sldMk cId="2178859932" sldId="274"/>
            <ac:spMk id="4" creationId="{A356F7B1-489D-4ABC-2BFE-DB30D25A9011}"/>
          </ac:spMkLst>
        </pc:spChg>
        <pc:spChg chg="mod">
          <ac:chgData name="Niels Lievers (student)" userId="bac71a19-372e-403d-9674-a554eefe2d6e" providerId="ADAL" clId="{8D10D4C1-7F80-4CB6-8251-9B8BA7B06EB2}" dt="2024-06-03T14:15:19.847" v="1790" actId="1076"/>
          <ac:spMkLst>
            <pc:docMk/>
            <pc:sldMk cId="2178859932" sldId="274"/>
            <ac:spMk id="5" creationId="{92FD485F-9F23-ADA3-0536-1343EBF2826F}"/>
          </ac:spMkLst>
        </pc:spChg>
        <pc:spChg chg="add del">
          <ac:chgData name="Niels Lievers (student)" userId="bac71a19-372e-403d-9674-a554eefe2d6e" providerId="ADAL" clId="{8D10D4C1-7F80-4CB6-8251-9B8BA7B06EB2}" dt="2024-06-03T14:14:15.851" v="1773" actId="26606"/>
          <ac:spMkLst>
            <pc:docMk/>
            <pc:sldMk cId="2178859932" sldId="274"/>
            <ac:spMk id="10" creationId="{E92FEB64-6EEA-4759-B4A4-BD2C1E660BA8}"/>
          </ac:spMkLst>
        </pc:spChg>
        <pc:spChg chg="add del">
          <ac:chgData name="Niels Lievers (student)" userId="bac71a19-372e-403d-9674-a554eefe2d6e" providerId="ADAL" clId="{8D10D4C1-7F80-4CB6-8251-9B8BA7B06EB2}" dt="2024-06-03T14:14:15.851" v="1773" actId="26606"/>
          <ac:spMkLst>
            <pc:docMk/>
            <pc:sldMk cId="2178859932" sldId="274"/>
            <ac:spMk id="12" creationId="{B10BB131-AC8E-4A8E-A5D1-36260F720C3B}"/>
          </ac:spMkLst>
        </pc:spChg>
        <pc:spChg chg="add del">
          <ac:chgData name="Niels Lievers (student)" userId="bac71a19-372e-403d-9674-a554eefe2d6e" providerId="ADAL" clId="{8D10D4C1-7F80-4CB6-8251-9B8BA7B06EB2}" dt="2024-06-03T14:14:15.851" v="1773" actId="26606"/>
          <ac:spMkLst>
            <pc:docMk/>
            <pc:sldMk cId="2178859932" sldId="274"/>
            <ac:spMk id="14" creationId="{14847E93-7DC1-4D4B-8829-B19AA7137C50}"/>
          </ac:spMkLst>
        </pc:spChg>
        <pc:spChg chg="add del">
          <ac:chgData name="Niels Lievers (student)" userId="bac71a19-372e-403d-9674-a554eefe2d6e" providerId="ADAL" clId="{8D10D4C1-7F80-4CB6-8251-9B8BA7B06EB2}" dt="2024-06-03T14:14:15.851" v="1773" actId="26606"/>
          <ac:spMkLst>
            <pc:docMk/>
            <pc:sldMk cId="2178859932" sldId="274"/>
            <ac:spMk id="16" creationId="{5566D6E1-03A1-4D73-A4E0-35D74D568A04}"/>
          </ac:spMkLst>
        </pc:spChg>
        <pc:spChg chg="add del">
          <ac:chgData name="Niels Lievers (student)" userId="bac71a19-372e-403d-9674-a554eefe2d6e" providerId="ADAL" clId="{8D10D4C1-7F80-4CB6-8251-9B8BA7B06EB2}" dt="2024-06-03T14:14:15.851" v="1773" actId="26606"/>
          <ac:spMkLst>
            <pc:docMk/>
            <pc:sldMk cId="2178859932" sldId="274"/>
            <ac:spMk id="18" creationId="{9F835A99-04AC-494A-A572-AFE8413CC938}"/>
          </ac:spMkLst>
        </pc:spChg>
        <pc:spChg chg="add del">
          <ac:chgData name="Niels Lievers (student)" userId="bac71a19-372e-403d-9674-a554eefe2d6e" providerId="ADAL" clId="{8D10D4C1-7F80-4CB6-8251-9B8BA7B06EB2}" dt="2024-06-03T14:14:15.851" v="1773" actId="26606"/>
          <ac:spMkLst>
            <pc:docMk/>
            <pc:sldMk cId="2178859932" sldId="274"/>
            <ac:spMk id="20" creationId="{7B786209-1B0B-4CA9-9BDD-F7327066A84D}"/>
          </ac:spMkLst>
        </pc:spChg>
        <pc:spChg chg="add del">
          <ac:chgData name="Niels Lievers (student)" userId="bac71a19-372e-403d-9674-a554eefe2d6e" providerId="ADAL" clId="{8D10D4C1-7F80-4CB6-8251-9B8BA7B06EB2}" dt="2024-06-03T14:14:15.851" v="1773" actId="26606"/>
          <ac:spMkLst>
            <pc:docMk/>
            <pc:sldMk cId="2178859932" sldId="274"/>
            <ac:spMk id="22" creationId="{2D2964BB-484D-45AE-AD66-D407D0629652}"/>
          </ac:spMkLst>
        </pc:spChg>
        <pc:spChg chg="add del">
          <ac:chgData name="Niels Lievers (student)" userId="bac71a19-372e-403d-9674-a554eefe2d6e" providerId="ADAL" clId="{8D10D4C1-7F80-4CB6-8251-9B8BA7B06EB2}" dt="2024-06-03T14:14:15.851" v="1773" actId="26606"/>
          <ac:spMkLst>
            <pc:docMk/>
            <pc:sldMk cId="2178859932" sldId="274"/>
            <ac:spMk id="24" creationId="{6691AC69-A76E-4DAB-B565-468B6B87ACF3}"/>
          </ac:spMkLst>
        </pc:spChg>
        <pc:spChg chg="add">
          <ac:chgData name="Niels Lievers (student)" userId="bac71a19-372e-403d-9674-a554eefe2d6e" providerId="ADAL" clId="{8D10D4C1-7F80-4CB6-8251-9B8BA7B06EB2}" dt="2024-06-03T14:14:15.851" v="1773" actId="26606"/>
          <ac:spMkLst>
            <pc:docMk/>
            <pc:sldMk cId="2178859932" sldId="274"/>
            <ac:spMk id="31" creationId="{A3363022-C969-41E9-8EB2-E4C94908C1FA}"/>
          </ac:spMkLst>
        </pc:spChg>
        <pc:spChg chg="add">
          <ac:chgData name="Niels Lievers (student)" userId="bac71a19-372e-403d-9674-a554eefe2d6e" providerId="ADAL" clId="{8D10D4C1-7F80-4CB6-8251-9B8BA7B06EB2}" dt="2024-06-03T14:14:15.851" v="1773" actId="26606"/>
          <ac:spMkLst>
            <pc:docMk/>
            <pc:sldMk cId="2178859932" sldId="274"/>
            <ac:spMk id="33" creationId="{8D1AD6B3-BE88-4CEB-BA17-790657CC4729}"/>
          </ac:spMkLst>
        </pc:spChg>
        <pc:grpChg chg="add">
          <ac:chgData name="Niels Lievers (student)" userId="bac71a19-372e-403d-9674-a554eefe2d6e" providerId="ADAL" clId="{8D10D4C1-7F80-4CB6-8251-9B8BA7B06EB2}" dt="2024-06-03T14:14:15.851" v="1773" actId="26606"/>
          <ac:grpSpMkLst>
            <pc:docMk/>
            <pc:sldMk cId="2178859932" sldId="274"/>
            <ac:grpSpMk id="35" creationId="{89D1390B-7E13-4B4F-9CB2-391063412E54}"/>
          </ac:grpSpMkLst>
        </pc:grpChg>
        <pc:picChg chg="add del">
          <ac:chgData name="Niels Lievers (student)" userId="bac71a19-372e-403d-9674-a554eefe2d6e" providerId="ADAL" clId="{8D10D4C1-7F80-4CB6-8251-9B8BA7B06EB2}" dt="2024-06-03T14:15:16.113" v="1789" actId="21"/>
          <ac:picMkLst>
            <pc:docMk/>
            <pc:sldMk cId="2178859932" sldId="274"/>
            <ac:picMk id="28" creationId="{32F9786E-0A96-A930-C920-76CA461AAB89}"/>
          </ac:picMkLst>
        </pc:picChg>
      </pc:sldChg>
      <pc:sldChg chg="modSp new del mod">
        <pc:chgData name="Niels Lievers (student)" userId="bac71a19-372e-403d-9674-a554eefe2d6e" providerId="ADAL" clId="{8D10D4C1-7F80-4CB6-8251-9B8BA7B06EB2}" dt="2024-06-04T10:16:47.473" v="2567" actId="2696"/>
        <pc:sldMkLst>
          <pc:docMk/>
          <pc:sldMk cId="444524731" sldId="275"/>
        </pc:sldMkLst>
        <pc:spChg chg="mod">
          <ac:chgData name="Niels Lievers (student)" userId="bac71a19-372e-403d-9674-a554eefe2d6e" providerId="ADAL" clId="{8D10D4C1-7F80-4CB6-8251-9B8BA7B06EB2}" dt="2024-06-03T09:43:29.970" v="1757"/>
          <ac:spMkLst>
            <pc:docMk/>
            <pc:sldMk cId="444524731" sldId="275"/>
            <ac:spMk id="3" creationId="{41348827-1170-3DBA-0D3E-8FA9634DD819}"/>
          </ac:spMkLst>
        </pc:spChg>
      </pc:sldChg>
      <pc:sldChg chg="modSp new del mod">
        <pc:chgData name="Niels Lievers (student)" userId="bac71a19-372e-403d-9674-a554eefe2d6e" providerId="ADAL" clId="{8D10D4C1-7F80-4CB6-8251-9B8BA7B06EB2}" dt="2024-06-04T10:16:47.473" v="2567" actId="2696"/>
        <pc:sldMkLst>
          <pc:docMk/>
          <pc:sldMk cId="3117197694" sldId="276"/>
        </pc:sldMkLst>
        <pc:spChg chg="mod">
          <ac:chgData name="Niels Lievers (student)" userId="bac71a19-372e-403d-9674-a554eefe2d6e" providerId="ADAL" clId="{8D10D4C1-7F80-4CB6-8251-9B8BA7B06EB2}" dt="2024-06-03T09:44:41.818" v="1760" actId="27636"/>
          <ac:spMkLst>
            <pc:docMk/>
            <pc:sldMk cId="3117197694" sldId="276"/>
            <ac:spMk id="3" creationId="{75F9A55E-C490-9FC6-6401-5798C569ACDC}"/>
          </ac:spMkLst>
        </pc:spChg>
      </pc:sldChg>
      <pc:sldChg chg="addSp modSp new del mod">
        <pc:chgData name="Niels Lievers (student)" userId="bac71a19-372e-403d-9674-a554eefe2d6e" providerId="ADAL" clId="{8D10D4C1-7F80-4CB6-8251-9B8BA7B06EB2}" dt="2024-06-04T10:16:47.473" v="2567" actId="2696"/>
        <pc:sldMkLst>
          <pc:docMk/>
          <pc:sldMk cId="2165825558" sldId="277"/>
        </pc:sldMkLst>
        <pc:spChg chg="mod">
          <ac:chgData name="Niels Lievers (student)" userId="bac71a19-372e-403d-9674-a554eefe2d6e" providerId="ADAL" clId="{8D10D4C1-7F80-4CB6-8251-9B8BA7B06EB2}" dt="2024-06-03T09:48:42.711" v="1767"/>
          <ac:spMkLst>
            <pc:docMk/>
            <pc:sldMk cId="2165825558" sldId="277"/>
            <ac:spMk id="3" creationId="{88762D3E-16EA-3F01-1F0A-098D99FB0296}"/>
          </ac:spMkLst>
        </pc:spChg>
        <pc:picChg chg="add mod">
          <ac:chgData name="Niels Lievers (student)" userId="bac71a19-372e-403d-9674-a554eefe2d6e" providerId="ADAL" clId="{8D10D4C1-7F80-4CB6-8251-9B8BA7B06EB2}" dt="2024-06-03T09:48:57.553" v="1768" actId="14826"/>
          <ac:picMkLst>
            <pc:docMk/>
            <pc:sldMk cId="2165825558" sldId="277"/>
            <ac:picMk id="1026" creationId="{A63148A1-ABD8-FD43-0341-46E36EBC31B8}"/>
          </ac:picMkLst>
        </pc:picChg>
      </pc:sldChg>
      <pc:sldChg chg="addSp delSp modSp add mod ord">
        <pc:chgData name="Niels Lievers (student)" userId="bac71a19-372e-403d-9674-a554eefe2d6e" providerId="ADAL" clId="{8D10D4C1-7F80-4CB6-8251-9B8BA7B06EB2}" dt="2024-06-04T10:17:30.137" v="2587" actId="20577"/>
        <pc:sldMkLst>
          <pc:docMk/>
          <pc:sldMk cId="1723409166" sldId="278"/>
        </pc:sldMkLst>
        <pc:spChg chg="add mod">
          <ac:chgData name="Niels Lievers (student)" userId="bac71a19-372e-403d-9674-a554eefe2d6e" providerId="ADAL" clId="{8D10D4C1-7F80-4CB6-8251-9B8BA7B06EB2}" dt="2024-06-03T15:06:32.878" v="2071" actId="1076"/>
          <ac:spMkLst>
            <pc:docMk/>
            <pc:sldMk cId="1723409166" sldId="278"/>
            <ac:spMk id="2" creationId="{7B48039E-B8FB-DA2A-334D-D12B1899778F}"/>
          </ac:spMkLst>
        </pc:spChg>
        <pc:spChg chg="add mod">
          <ac:chgData name="Niels Lievers (student)" userId="bac71a19-372e-403d-9674-a554eefe2d6e" providerId="ADAL" clId="{8D10D4C1-7F80-4CB6-8251-9B8BA7B06EB2}" dt="2024-06-03T15:06:37.950" v="2072" actId="1076"/>
          <ac:spMkLst>
            <pc:docMk/>
            <pc:sldMk cId="1723409166" sldId="278"/>
            <ac:spMk id="3" creationId="{CF0ED7A0-87BE-828D-596C-FFC70A6E179D}"/>
          </ac:spMkLst>
        </pc:spChg>
        <pc:spChg chg="add mod">
          <ac:chgData name="Niels Lievers (student)" userId="bac71a19-372e-403d-9674-a554eefe2d6e" providerId="ADAL" clId="{8D10D4C1-7F80-4CB6-8251-9B8BA7B06EB2}" dt="2024-06-04T07:38:41.692" v="2395" actId="20577"/>
          <ac:spMkLst>
            <pc:docMk/>
            <pc:sldMk cId="1723409166" sldId="278"/>
            <ac:spMk id="4" creationId="{C28BE2EF-73AE-F221-4503-CDED003193A6}"/>
          </ac:spMkLst>
        </pc:spChg>
        <pc:spChg chg="add mod">
          <ac:chgData name="Niels Lievers (student)" userId="bac71a19-372e-403d-9674-a554eefe2d6e" providerId="ADAL" clId="{8D10D4C1-7F80-4CB6-8251-9B8BA7B06EB2}" dt="2024-06-03T15:10:36.726" v="2124" actId="27636"/>
          <ac:spMkLst>
            <pc:docMk/>
            <pc:sldMk cId="1723409166" sldId="278"/>
            <ac:spMk id="6" creationId="{7390F521-AA42-0949-D90C-612BAE7B01AA}"/>
          </ac:spMkLst>
        </pc:spChg>
        <pc:spChg chg="add mod">
          <ac:chgData name="Niels Lievers (student)" userId="bac71a19-372e-403d-9674-a554eefe2d6e" providerId="ADAL" clId="{8D10D4C1-7F80-4CB6-8251-9B8BA7B06EB2}" dt="2024-06-04T10:17:30.137" v="2587" actId="20577"/>
          <ac:spMkLst>
            <pc:docMk/>
            <pc:sldMk cId="1723409166" sldId="278"/>
            <ac:spMk id="7" creationId="{C84BF2B6-9E4B-D02B-D400-1829EBDDC60B}"/>
          </ac:spMkLst>
        </pc:spChg>
        <pc:picChg chg="del">
          <ac:chgData name="Niels Lievers (student)" userId="bac71a19-372e-403d-9674-a554eefe2d6e" providerId="ADAL" clId="{8D10D4C1-7F80-4CB6-8251-9B8BA7B06EB2}" dt="2024-06-03T14:16:57.467" v="1797" actId="21"/>
          <ac:picMkLst>
            <pc:docMk/>
            <pc:sldMk cId="1723409166" sldId="278"/>
            <ac:picMk id="1026" creationId="{5690EB46-96C6-3140-B657-07F3DA128E6A}"/>
          </ac:picMkLst>
        </pc:picChg>
        <pc:picChg chg="add mod">
          <ac:chgData name="Niels Lievers (student)" userId="bac71a19-372e-403d-9674-a554eefe2d6e" providerId="ADAL" clId="{8D10D4C1-7F80-4CB6-8251-9B8BA7B06EB2}" dt="2024-06-03T14:23:30.968" v="1893" actId="1076"/>
          <ac:picMkLst>
            <pc:docMk/>
            <pc:sldMk cId="1723409166" sldId="278"/>
            <ac:picMk id="2050" creationId="{80A5E11D-F508-D462-51E2-5C47C083E07D}"/>
          </ac:picMkLst>
        </pc:picChg>
      </pc:sldChg>
      <pc:sldChg chg="addSp delSp modSp add mod ord">
        <pc:chgData name="Niels Lievers (student)" userId="bac71a19-372e-403d-9674-a554eefe2d6e" providerId="ADAL" clId="{8D10D4C1-7F80-4CB6-8251-9B8BA7B06EB2}" dt="2024-06-05T11:04:28.775" v="4690" actId="1076"/>
        <pc:sldMkLst>
          <pc:docMk/>
          <pc:sldMk cId="2549714173" sldId="279"/>
        </pc:sldMkLst>
        <pc:spChg chg="add mod">
          <ac:chgData name="Niels Lievers (student)" userId="bac71a19-372e-403d-9674-a554eefe2d6e" providerId="ADAL" clId="{8D10D4C1-7F80-4CB6-8251-9B8BA7B06EB2}" dt="2024-06-05T11:03:53.220" v="4579" actId="1076"/>
          <ac:spMkLst>
            <pc:docMk/>
            <pc:sldMk cId="2549714173" sldId="279"/>
            <ac:spMk id="2" creationId="{92FD485F-9F23-ADA3-0536-1343EBF2826F}"/>
          </ac:spMkLst>
        </pc:spChg>
        <pc:spChg chg="add mod">
          <ac:chgData name="Niels Lievers (student)" userId="bac71a19-372e-403d-9674-a554eefe2d6e" providerId="ADAL" clId="{8D10D4C1-7F80-4CB6-8251-9B8BA7B06EB2}" dt="2024-06-04T10:31:08.573" v="3400" actId="1076"/>
          <ac:spMkLst>
            <pc:docMk/>
            <pc:sldMk cId="2549714173" sldId="279"/>
            <ac:spMk id="3" creationId="{01C6E22F-1857-B71A-BEFF-4CD09014BB6B}"/>
          </ac:spMkLst>
        </pc:spChg>
        <pc:spChg chg="add mod">
          <ac:chgData name="Niels Lievers (student)" userId="bac71a19-372e-403d-9674-a554eefe2d6e" providerId="ADAL" clId="{8D10D4C1-7F80-4CB6-8251-9B8BA7B06EB2}" dt="2024-06-04T10:31:13.516" v="3401" actId="1076"/>
          <ac:spMkLst>
            <pc:docMk/>
            <pc:sldMk cId="2549714173" sldId="279"/>
            <ac:spMk id="4" creationId="{A356F7B1-489D-4ABC-2BFE-DB30D25A9011}"/>
          </ac:spMkLst>
        </pc:spChg>
        <pc:spChg chg="add mod">
          <ac:chgData name="Niels Lievers (student)" userId="bac71a19-372e-403d-9674-a554eefe2d6e" providerId="ADAL" clId="{8D10D4C1-7F80-4CB6-8251-9B8BA7B06EB2}" dt="2024-06-05T11:04:28.775" v="4690" actId="1076"/>
          <ac:spMkLst>
            <pc:docMk/>
            <pc:sldMk cId="2549714173" sldId="279"/>
            <ac:spMk id="6" creationId="{7EF9CE67-2FCA-C1CC-2D03-50EB39DB731C}"/>
          </ac:spMkLst>
        </pc:spChg>
        <pc:picChg chg="mod">
          <ac:chgData name="Niels Lievers (student)" userId="bac71a19-372e-403d-9674-a554eefe2d6e" providerId="ADAL" clId="{8D10D4C1-7F80-4CB6-8251-9B8BA7B06EB2}" dt="2024-06-04T10:29:39.141" v="3364" actId="1076"/>
          <ac:picMkLst>
            <pc:docMk/>
            <pc:sldMk cId="2549714173" sldId="279"/>
            <ac:picMk id="5" creationId="{8E5F0F86-E0E7-2206-9E64-AAEDDDAA469A}"/>
          </ac:picMkLst>
        </pc:picChg>
        <pc:picChg chg="del">
          <ac:chgData name="Niels Lievers (student)" userId="bac71a19-372e-403d-9674-a554eefe2d6e" providerId="ADAL" clId="{8D10D4C1-7F80-4CB6-8251-9B8BA7B06EB2}" dt="2024-06-03T14:17:45.918" v="1806" actId="21"/>
          <ac:picMkLst>
            <pc:docMk/>
            <pc:sldMk cId="2549714173" sldId="279"/>
            <ac:picMk id="1026" creationId="{5690EB46-96C6-3140-B657-07F3DA128E6A}"/>
          </ac:picMkLst>
        </pc:picChg>
      </pc:sldChg>
      <pc:sldChg chg="addSp modSp add mod ord">
        <pc:chgData name="Niels Lievers (student)" userId="bac71a19-372e-403d-9674-a554eefe2d6e" providerId="ADAL" clId="{8D10D4C1-7F80-4CB6-8251-9B8BA7B06EB2}" dt="2024-06-05T08:22:42.497" v="4484" actId="113"/>
        <pc:sldMkLst>
          <pc:docMk/>
          <pc:sldMk cId="584939401" sldId="280"/>
        </pc:sldMkLst>
        <pc:spChg chg="add mod">
          <ac:chgData name="Niels Lievers (student)" userId="bac71a19-372e-403d-9674-a554eefe2d6e" providerId="ADAL" clId="{8D10D4C1-7F80-4CB6-8251-9B8BA7B06EB2}" dt="2024-06-05T08:22:42.497" v="4484" actId="113"/>
          <ac:spMkLst>
            <pc:docMk/>
            <pc:sldMk cId="584939401" sldId="280"/>
            <ac:spMk id="3" creationId="{D033C2AE-F9E9-D30F-123F-042033A83C20}"/>
          </ac:spMkLst>
        </pc:spChg>
        <pc:picChg chg="add mod">
          <ac:chgData name="Niels Lievers (student)" userId="bac71a19-372e-403d-9674-a554eefe2d6e" providerId="ADAL" clId="{8D10D4C1-7F80-4CB6-8251-9B8BA7B06EB2}" dt="2024-06-03T14:19:00.413" v="1830" actId="1076"/>
          <ac:picMkLst>
            <pc:docMk/>
            <pc:sldMk cId="584939401" sldId="280"/>
            <ac:picMk id="1026" creationId="{4F5C8F47-41D8-4FB1-1AF5-E6E32AF7AE7C}"/>
          </ac:picMkLst>
        </pc:picChg>
      </pc:sldChg>
      <pc:sldChg chg="addSp modSp add mod">
        <pc:chgData name="Niels Lievers (student)" userId="bac71a19-372e-403d-9674-a554eefe2d6e" providerId="ADAL" clId="{8D10D4C1-7F80-4CB6-8251-9B8BA7B06EB2}" dt="2024-06-05T08:22:34.890" v="4483" actId="1076"/>
        <pc:sldMkLst>
          <pc:docMk/>
          <pc:sldMk cId="2738968177" sldId="281"/>
        </pc:sldMkLst>
        <pc:spChg chg="add mod">
          <ac:chgData name="Niels Lievers (student)" userId="bac71a19-372e-403d-9674-a554eefe2d6e" providerId="ADAL" clId="{8D10D4C1-7F80-4CB6-8251-9B8BA7B06EB2}" dt="2024-06-05T08:21:48.429" v="4479" actId="20577"/>
          <ac:spMkLst>
            <pc:docMk/>
            <pc:sldMk cId="2738968177" sldId="281"/>
            <ac:spMk id="3" creationId="{5558A06D-37A3-FF91-55B5-8C4BAA14EBE3}"/>
          </ac:spMkLst>
        </pc:spChg>
        <pc:picChg chg="mod">
          <ac:chgData name="Niels Lievers (student)" userId="bac71a19-372e-403d-9674-a554eefe2d6e" providerId="ADAL" clId="{8D10D4C1-7F80-4CB6-8251-9B8BA7B06EB2}" dt="2024-06-05T08:10:09.229" v="4365" actId="1076"/>
          <ac:picMkLst>
            <pc:docMk/>
            <pc:sldMk cId="2738968177" sldId="281"/>
            <ac:picMk id="5" creationId="{8E5F0F86-E0E7-2206-9E64-AAEDDDAA469A}"/>
          </ac:picMkLst>
        </pc:picChg>
        <pc:picChg chg="add mod">
          <ac:chgData name="Niels Lievers (student)" userId="bac71a19-372e-403d-9674-a554eefe2d6e" providerId="ADAL" clId="{8D10D4C1-7F80-4CB6-8251-9B8BA7B06EB2}" dt="2024-06-05T08:22:34.890" v="4483" actId="1076"/>
          <ac:picMkLst>
            <pc:docMk/>
            <pc:sldMk cId="2738968177" sldId="281"/>
            <ac:picMk id="1026" creationId="{B7F7371A-67E3-F28A-ADAF-8B62FC3D8233}"/>
          </ac:picMkLst>
        </pc:picChg>
      </pc:sldChg>
      <pc:sldChg chg="addSp delSp modSp add mod ord">
        <pc:chgData name="Niels Lievers (student)" userId="bac71a19-372e-403d-9674-a554eefe2d6e" providerId="ADAL" clId="{8D10D4C1-7F80-4CB6-8251-9B8BA7B06EB2}" dt="2024-06-04T10:18:35.323" v="2596" actId="20577"/>
        <pc:sldMkLst>
          <pc:docMk/>
          <pc:sldMk cId="2463580695" sldId="282"/>
        </pc:sldMkLst>
        <pc:spChg chg="add mod">
          <ac:chgData name="Niels Lievers (student)" userId="bac71a19-372e-403d-9674-a554eefe2d6e" providerId="ADAL" clId="{8D10D4C1-7F80-4CB6-8251-9B8BA7B06EB2}" dt="2024-06-04T10:18:35.323" v="2596" actId="20577"/>
          <ac:spMkLst>
            <pc:docMk/>
            <pc:sldMk cId="2463580695" sldId="282"/>
            <ac:spMk id="2" creationId="{84B48213-7247-9136-FB48-65AA3FD20649}"/>
          </ac:spMkLst>
        </pc:spChg>
        <pc:picChg chg="del">
          <ac:chgData name="Niels Lievers (student)" userId="bac71a19-372e-403d-9674-a554eefe2d6e" providerId="ADAL" clId="{8D10D4C1-7F80-4CB6-8251-9B8BA7B06EB2}" dt="2024-06-03T14:19:36.264" v="1841" actId="21"/>
          <ac:picMkLst>
            <pc:docMk/>
            <pc:sldMk cId="2463580695" sldId="282"/>
            <ac:picMk id="1026" creationId="{5690EB46-96C6-3140-B657-07F3DA128E6A}"/>
          </ac:picMkLst>
        </pc:picChg>
      </pc:sldChg>
      <pc:sldChg chg="addSp delSp modSp add del mod">
        <pc:chgData name="Niels Lievers (student)" userId="bac71a19-372e-403d-9674-a554eefe2d6e" providerId="ADAL" clId="{8D10D4C1-7F80-4CB6-8251-9B8BA7B06EB2}" dt="2024-06-04T11:00:47.423" v="3403" actId="2696"/>
        <pc:sldMkLst>
          <pc:docMk/>
          <pc:sldMk cId="850809183" sldId="283"/>
        </pc:sldMkLst>
        <pc:spChg chg="add mod">
          <ac:chgData name="Niels Lievers (student)" userId="bac71a19-372e-403d-9674-a554eefe2d6e" providerId="ADAL" clId="{8D10D4C1-7F80-4CB6-8251-9B8BA7B06EB2}" dt="2024-06-03T15:36:03.249" v="2357"/>
          <ac:spMkLst>
            <pc:docMk/>
            <pc:sldMk cId="850809183" sldId="283"/>
            <ac:spMk id="2" creationId="{D9B16D46-02F7-D058-E7BE-5D2B08BD1A6C}"/>
          </ac:spMkLst>
        </pc:spChg>
        <pc:picChg chg="del">
          <ac:chgData name="Niels Lievers (student)" userId="bac71a19-372e-403d-9674-a554eefe2d6e" providerId="ADAL" clId="{8D10D4C1-7F80-4CB6-8251-9B8BA7B06EB2}" dt="2024-06-04T10:59:28.024" v="3402" actId="21"/>
          <ac:picMkLst>
            <pc:docMk/>
            <pc:sldMk cId="850809183" sldId="283"/>
            <ac:picMk id="5" creationId="{8E5F0F86-E0E7-2206-9E64-AAEDDDAA469A}"/>
          </ac:picMkLst>
        </pc:picChg>
      </pc:sldChg>
      <pc:sldChg chg="addSp delSp modSp add mod ord">
        <pc:chgData name="Niels Lievers (student)" userId="bac71a19-372e-403d-9674-a554eefe2d6e" providerId="ADAL" clId="{8D10D4C1-7F80-4CB6-8251-9B8BA7B06EB2}" dt="2024-06-05T08:26:01.282" v="4510" actId="20577"/>
        <pc:sldMkLst>
          <pc:docMk/>
          <pc:sldMk cId="1387824978" sldId="284"/>
        </pc:sldMkLst>
        <pc:spChg chg="add mod">
          <ac:chgData name="Niels Lievers (student)" userId="bac71a19-372e-403d-9674-a554eefe2d6e" providerId="ADAL" clId="{8D10D4C1-7F80-4CB6-8251-9B8BA7B06EB2}" dt="2024-06-03T15:11:24.027" v="2131" actId="12"/>
          <ac:spMkLst>
            <pc:docMk/>
            <pc:sldMk cId="1387824978" sldId="284"/>
            <ac:spMk id="2" creationId="{69619945-C5F8-353A-E5AD-10D83760E421}"/>
          </ac:spMkLst>
        </pc:spChg>
        <pc:spChg chg="add mod">
          <ac:chgData name="Niels Lievers (student)" userId="bac71a19-372e-403d-9674-a554eefe2d6e" providerId="ADAL" clId="{8D10D4C1-7F80-4CB6-8251-9B8BA7B06EB2}" dt="2024-06-05T07:21:49.775" v="3450" actId="1076"/>
          <ac:spMkLst>
            <pc:docMk/>
            <pc:sldMk cId="1387824978" sldId="284"/>
            <ac:spMk id="3" creationId="{359E5C4C-1695-840B-82CC-A6BE02796BAA}"/>
          </ac:spMkLst>
        </pc:spChg>
        <pc:spChg chg="add mod">
          <ac:chgData name="Niels Lievers (student)" userId="bac71a19-372e-403d-9674-a554eefe2d6e" providerId="ADAL" clId="{8D10D4C1-7F80-4CB6-8251-9B8BA7B06EB2}" dt="2024-06-05T08:26:01.282" v="4510" actId="20577"/>
          <ac:spMkLst>
            <pc:docMk/>
            <pc:sldMk cId="1387824978" sldId="284"/>
            <ac:spMk id="4" creationId="{D0B638FE-C913-5082-B62F-FB354258FA72}"/>
          </ac:spMkLst>
        </pc:spChg>
        <pc:picChg chg="add del mod">
          <ac:chgData name="Niels Lievers (student)" userId="bac71a19-372e-403d-9674-a554eefe2d6e" providerId="ADAL" clId="{8D10D4C1-7F80-4CB6-8251-9B8BA7B06EB2}" dt="2024-06-03T15:11:45.822" v="2134" actId="21"/>
          <ac:picMkLst>
            <pc:docMk/>
            <pc:sldMk cId="1387824978" sldId="284"/>
            <ac:picMk id="3" creationId="{6D494D9E-C3F8-DE34-7F73-0F9103642779}"/>
          </ac:picMkLst>
        </pc:picChg>
        <pc:picChg chg="add mod">
          <ac:chgData name="Niels Lievers (student)" userId="bac71a19-372e-403d-9674-a554eefe2d6e" providerId="ADAL" clId="{8D10D4C1-7F80-4CB6-8251-9B8BA7B06EB2}" dt="2024-06-03T15:19:09.229" v="2163" actId="1076"/>
          <ac:picMkLst>
            <pc:docMk/>
            <pc:sldMk cId="1387824978" sldId="284"/>
            <ac:picMk id="3074" creationId="{6F861B60-4571-B40E-5F30-AD6283E2F86B}"/>
          </ac:picMkLst>
        </pc:picChg>
      </pc:sldChg>
      <pc:sldChg chg="new del">
        <pc:chgData name="Niels Lievers (student)" userId="bac71a19-372e-403d-9674-a554eefe2d6e" providerId="ADAL" clId="{8D10D4C1-7F80-4CB6-8251-9B8BA7B06EB2}" dt="2024-06-03T15:11:28.691" v="2132" actId="2696"/>
        <pc:sldMkLst>
          <pc:docMk/>
          <pc:sldMk cId="980990410" sldId="285"/>
        </pc:sldMkLst>
      </pc:sldChg>
      <pc:sldChg chg="addSp modSp add mod ord">
        <pc:chgData name="Niels Lievers (student)" userId="bac71a19-372e-403d-9674-a554eefe2d6e" providerId="ADAL" clId="{8D10D4C1-7F80-4CB6-8251-9B8BA7B06EB2}" dt="2024-06-04T10:28:46.034" v="3362" actId="790"/>
        <pc:sldMkLst>
          <pc:docMk/>
          <pc:sldMk cId="1622538237" sldId="285"/>
        </pc:sldMkLst>
        <pc:spChg chg="add mod">
          <ac:chgData name="Niels Lievers (student)" userId="bac71a19-372e-403d-9674-a554eefe2d6e" providerId="ADAL" clId="{8D10D4C1-7F80-4CB6-8251-9B8BA7B06EB2}" dt="2024-06-04T10:28:46.034" v="3362" actId="790"/>
          <ac:spMkLst>
            <pc:docMk/>
            <pc:sldMk cId="1622538237" sldId="285"/>
            <ac:spMk id="2" creationId="{880DF970-F695-A03F-2C70-D01E517BCE5B}"/>
          </ac:spMkLst>
        </pc:spChg>
      </pc:sldChg>
      <pc:sldChg chg="addSp modSp add mod ord">
        <pc:chgData name="Niels Lievers (student)" userId="bac71a19-372e-403d-9674-a554eefe2d6e" providerId="ADAL" clId="{8D10D4C1-7F80-4CB6-8251-9B8BA7B06EB2}" dt="2024-06-03T15:23:58.821" v="2323" actId="1076"/>
        <pc:sldMkLst>
          <pc:docMk/>
          <pc:sldMk cId="1012724117" sldId="286"/>
        </pc:sldMkLst>
        <pc:spChg chg="add mod">
          <ac:chgData name="Niels Lievers (student)" userId="bac71a19-372e-403d-9674-a554eefe2d6e" providerId="ADAL" clId="{8D10D4C1-7F80-4CB6-8251-9B8BA7B06EB2}" dt="2024-06-03T15:23:58.821" v="2323" actId="1076"/>
          <ac:spMkLst>
            <pc:docMk/>
            <pc:sldMk cId="1012724117" sldId="286"/>
            <ac:spMk id="2" creationId="{03827451-D76C-8AE1-D775-78954379A55A}"/>
          </ac:spMkLst>
        </pc:spChg>
      </pc:sldChg>
      <pc:sldChg chg="addSp delSp modSp add mod">
        <pc:chgData name="Niels Lievers (student)" userId="bac71a19-372e-403d-9674-a554eefe2d6e" providerId="ADAL" clId="{8D10D4C1-7F80-4CB6-8251-9B8BA7B06EB2}" dt="2024-06-05T07:46:34.838" v="4079" actId="1076"/>
        <pc:sldMkLst>
          <pc:docMk/>
          <pc:sldMk cId="892222972" sldId="287"/>
        </pc:sldMkLst>
        <pc:spChg chg="add mod">
          <ac:chgData name="Niels Lievers (student)" userId="bac71a19-372e-403d-9674-a554eefe2d6e" providerId="ADAL" clId="{8D10D4C1-7F80-4CB6-8251-9B8BA7B06EB2}" dt="2024-06-05T07:46:34.838" v="4079" actId="1076"/>
          <ac:spMkLst>
            <pc:docMk/>
            <pc:sldMk cId="892222972" sldId="287"/>
            <ac:spMk id="2" creationId="{11C9295C-4BD3-93E9-D7C8-52200CD7BD1B}"/>
          </ac:spMkLst>
        </pc:spChg>
        <pc:spChg chg="add del mod">
          <ac:chgData name="Niels Lievers (student)" userId="bac71a19-372e-403d-9674-a554eefe2d6e" providerId="ADAL" clId="{8D10D4C1-7F80-4CB6-8251-9B8BA7B06EB2}" dt="2024-06-05T07:45:07.585" v="4005" actId="21"/>
          <ac:spMkLst>
            <pc:docMk/>
            <pc:sldMk cId="892222972" sldId="287"/>
            <ac:spMk id="3" creationId="{BF2BB691-BD1D-7D8F-CE6D-234F382A4A16}"/>
          </ac:spMkLst>
        </pc:spChg>
        <pc:picChg chg="add del mod">
          <ac:chgData name="Niels Lievers (student)" userId="bac71a19-372e-403d-9674-a554eefe2d6e" providerId="ADAL" clId="{8D10D4C1-7F80-4CB6-8251-9B8BA7B06EB2}" dt="2024-06-03T15:32:42.486" v="2340" actId="21"/>
          <ac:picMkLst>
            <pc:docMk/>
            <pc:sldMk cId="892222972" sldId="287"/>
            <ac:picMk id="2" creationId="{5D753ED8-48FE-B1C9-96CA-4734E656185B}"/>
          </ac:picMkLst>
        </pc:picChg>
      </pc:sldChg>
      <pc:sldChg chg="addSp modSp add mod ord">
        <pc:chgData name="Niels Lievers (student)" userId="bac71a19-372e-403d-9674-a554eefe2d6e" providerId="ADAL" clId="{8D10D4C1-7F80-4CB6-8251-9B8BA7B06EB2}" dt="2024-06-05T07:53:40.219" v="4211" actId="1076"/>
        <pc:sldMkLst>
          <pc:docMk/>
          <pc:sldMk cId="1812021760" sldId="288"/>
        </pc:sldMkLst>
        <pc:spChg chg="add mod">
          <ac:chgData name="Niels Lievers (student)" userId="bac71a19-372e-403d-9674-a554eefe2d6e" providerId="ADAL" clId="{8D10D4C1-7F80-4CB6-8251-9B8BA7B06EB2}" dt="2024-06-05T07:53:40.219" v="4211" actId="1076"/>
          <ac:spMkLst>
            <pc:docMk/>
            <pc:sldMk cId="1812021760" sldId="288"/>
            <ac:spMk id="2" creationId="{1846C5F7-7433-D232-EF39-CD1B0E48EF51}"/>
          </ac:spMkLst>
        </pc:spChg>
      </pc:sldChg>
      <pc:sldChg chg="addSp modSp add mod ord">
        <pc:chgData name="Niels Lievers (student)" userId="bac71a19-372e-403d-9674-a554eefe2d6e" providerId="ADAL" clId="{8D10D4C1-7F80-4CB6-8251-9B8BA7B06EB2}" dt="2024-06-05T08:04:53.010" v="4361" actId="1076"/>
        <pc:sldMkLst>
          <pc:docMk/>
          <pc:sldMk cId="3616304939" sldId="289"/>
        </pc:sldMkLst>
        <pc:spChg chg="add mod">
          <ac:chgData name="Niels Lievers (student)" userId="bac71a19-372e-403d-9674-a554eefe2d6e" providerId="ADAL" clId="{8D10D4C1-7F80-4CB6-8251-9B8BA7B06EB2}" dt="2024-06-05T08:04:19.677" v="4314" actId="1076"/>
          <ac:spMkLst>
            <pc:docMk/>
            <pc:sldMk cId="3616304939" sldId="289"/>
            <ac:spMk id="2" creationId="{E57E4C58-13D1-8B4B-5DA7-8B41815B2100}"/>
          </ac:spMkLst>
        </pc:spChg>
        <pc:spChg chg="add mod">
          <ac:chgData name="Niels Lievers (student)" userId="bac71a19-372e-403d-9674-a554eefe2d6e" providerId="ADAL" clId="{8D10D4C1-7F80-4CB6-8251-9B8BA7B06EB2}" dt="2024-06-05T08:04:53.010" v="4361" actId="1076"/>
          <ac:spMkLst>
            <pc:docMk/>
            <pc:sldMk cId="3616304939" sldId="289"/>
            <ac:spMk id="3" creationId="{0AEC4430-C5ED-C572-8202-F48BD5DFCBF4}"/>
          </ac:spMkLst>
        </pc:spChg>
      </pc:sldChg>
      <pc:sldChg chg="addSp modSp add mod ord">
        <pc:chgData name="Niels Lievers (student)" userId="bac71a19-372e-403d-9674-a554eefe2d6e" providerId="ADAL" clId="{8D10D4C1-7F80-4CB6-8251-9B8BA7B06EB2}" dt="2024-06-04T10:25:45.045" v="3358" actId="1076"/>
        <pc:sldMkLst>
          <pc:docMk/>
          <pc:sldMk cId="2161839293" sldId="290"/>
        </pc:sldMkLst>
        <pc:spChg chg="add mod">
          <ac:chgData name="Niels Lievers (student)" userId="bac71a19-372e-403d-9674-a554eefe2d6e" providerId="ADAL" clId="{8D10D4C1-7F80-4CB6-8251-9B8BA7B06EB2}" dt="2024-06-04T10:25:45.045" v="3358" actId="1076"/>
          <ac:spMkLst>
            <pc:docMk/>
            <pc:sldMk cId="2161839293" sldId="290"/>
            <ac:spMk id="2" creationId="{F4DA30DB-B5D8-BF8F-E983-CCEE9280EFDF}"/>
          </ac:spMkLst>
        </pc:spChg>
        <pc:picChg chg="mod">
          <ac:chgData name="Niels Lievers (student)" userId="bac71a19-372e-403d-9674-a554eefe2d6e" providerId="ADAL" clId="{8D10D4C1-7F80-4CB6-8251-9B8BA7B06EB2}" dt="2024-06-04T10:23:56.804" v="2982" actId="1076"/>
          <ac:picMkLst>
            <pc:docMk/>
            <pc:sldMk cId="2161839293" sldId="290"/>
            <ac:picMk id="5" creationId="{8E5F0F86-E0E7-2206-9E64-AAEDDDAA469A}"/>
          </ac:picMkLst>
        </pc:picChg>
      </pc:sldChg>
      <pc:sldChg chg="addSp delSp modSp add mod ord">
        <pc:chgData name="Niels Lievers (student)" userId="bac71a19-372e-403d-9674-a554eefe2d6e" providerId="ADAL" clId="{8D10D4C1-7F80-4CB6-8251-9B8BA7B06EB2}" dt="2024-06-04T10:25:49.504" v="3360"/>
        <pc:sldMkLst>
          <pc:docMk/>
          <pc:sldMk cId="1846227245" sldId="291"/>
        </pc:sldMkLst>
        <pc:spChg chg="mod">
          <ac:chgData name="Niels Lievers (student)" userId="bac71a19-372e-403d-9674-a554eefe2d6e" providerId="ADAL" clId="{8D10D4C1-7F80-4CB6-8251-9B8BA7B06EB2}" dt="2024-06-03T15:41:19.629" v="2369" actId="20577"/>
          <ac:spMkLst>
            <pc:docMk/>
            <pc:sldMk cId="1846227245" sldId="291"/>
            <ac:spMk id="2" creationId="{F4DA30DB-B5D8-BF8F-E983-CCEE9280EFDF}"/>
          </ac:spMkLst>
        </pc:spChg>
        <pc:spChg chg="add mod">
          <ac:chgData name="Niels Lievers (student)" userId="bac71a19-372e-403d-9674-a554eefe2d6e" providerId="ADAL" clId="{8D10D4C1-7F80-4CB6-8251-9B8BA7B06EB2}" dt="2024-06-04T10:23:41.720" v="2979" actId="1076"/>
          <ac:spMkLst>
            <pc:docMk/>
            <pc:sldMk cId="1846227245" sldId="291"/>
            <ac:spMk id="3" creationId="{16CA15A5-C275-198B-819A-57CB5DDFEFB7}"/>
          </ac:spMkLst>
        </pc:spChg>
        <pc:spChg chg="add del mod">
          <ac:chgData name="Niels Lievers (student)" userId="bac71a19-372e-403d-9674-a554eefe2d6e" providerId="ADAL" clId="{8D10D4C1-7F80-4CB6-8251-9B8BA7B06EB2}" dt="2024-06-04T10:23:23.092" v="2975" actId="21"/>
          <ac:spMkLst>
            <pc:docMk/>
            <pc:sldMk cId="1846227245" sldId="291"/>
            <ac:spMk id="4" creationId="{C3D2311F-A9D5-EDA4-A7D4-E9ED88A73412}"/>
          </ac:spMkLst>
        </pc:spChg>
      </pc:sldChg>
      <pc:sldChg chg="new del">
        <pc:chgData name="Niels Lievers (student)" userId="bac71a19-372e-403d-9674-a554eefe2d6e" providerId="ADAL" clId="{8D10D4C1-7F80-4CB6-8251-9B8BA7B06EB2}" dt="2024-06-05T07:52:37.756" v="4081" actId="2696"/>
        <pc:sldMkLst>
          <pc:docMk/>
          <pc:sldMk cId="1887751921" sldId="292"/>
        </pc:sldMkLst>
      </pc:sldChg>
      <pc:sldChg chg="addSp modSp new del">
        <pc:chgData name="Niels Lievers (student)" userId="bac71a19-372e-403d-9674-a554eefe2d6e" providerId="ADAL" clId="{8D10D4C1-7F80-4CB6-8251-9B8BA7B06EB2}" dt="2024-06-04T10:16:47.473" v="2567" actId="2696"/>
        <pc:sldMkLst>
          <pc:docMk/>
          <pc:sldMk cId="3800524924" sldId="292"/>
        </pc:sldMkLst>
        <pc:picChg chg="add mod">
          <ac:chgData name="Niels Lievers (student)" userId="bac71a19-372e-403d-9674-a554eefe2d6e" providerId="ADAL" clId="{8D10D4C1-7F80-4CB6-8251-9B8BA7B06EB2}" dt="2024-06-03T15:48:44.532" v="2384" actId="1076"/>
          <ac:picMkLst>
            <pc:docMk/>
            <pc:sldMk cId="3800524924" sldId="292"/>
            <ac:picMk id="4098" creationId="{C3E7EAF2-1EB0-3940-27DE-5F64341E2B0E}"/>
          </ac:picMkLst>
        </pc:picChg>
      </pc:sldChg>
      <pc:sldChg chg="new del">
        <pc:chgData name="Niels Lievers (student)" userId="bac71a19-372e-403d-9674-a554eefe2d6e" providerId="ADAL" clId="{8D10D4C1-7F80-4CB6-8251-9B8BA7B06EB2}" dt="2024-06-04T07:39:55.972" v="2403" actId="2696"/>
        <pc:sldMkLst>
          <pc:docMk/>
          <pc:sldMk cId="1046591761" sldId="29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289CD9-7E4C-559D-F195-54E0F55D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038300F-E23A-B7B9-C7A8-FDBBFDEFEB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128DF9C-CF3B-F46A-A4A1-3395DC8ED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42280-D3D0-4540-A17F-97CCA2B23BDE}" type="datetimeFigureOut">
              <a:rPr lang="nl-NL" smtClean="0"/>
              <a:t>5-6-2024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2633F1-387D-671D-DD9C-8D90CD77B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9926718-46B0-8A5A-D3DD-9797A8389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D7063-6D9F-4AD2-881C-BEDA47A742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1611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8DEFA6-7E9D-390F-E67D-F0044B97C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9CA5D10-1D40-C437-5722-FA83B1F62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3A5D893-CE28-F868-E510-8A88DE47C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42280-D3D0-4540-A17F-97CCA2B23BDE}" type="datetimeFigureOut">
              <a:rPr lang="nl-NL" smtClean="0"/>
              <a:t>5-6-2024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C9CA65C-75EE-9CFC-7942-9382D4870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18590E8-10A0-3552-0FF7-7505AE5FB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D7063-6D9F-4AD2-881C-BEDA47A742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7898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9BECE49-9550-BC1F-27F7-F1F462C741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00A1E43-518E-F35E-0D90-ADE0715E9F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EE20C78-A8A5-3AE4-9B3E-29650C3CB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42280-D3D0-4540-A17F-97CCA2B23BDE}" type="datetimeFigureOut">
              <a:rPr lang="nl-NL" smtClean="0"/>
              <a:t>5-6-2024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E797D4D-FBAA-827E-5EB7-F4A6D14C7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CCA2C6-3C0D-59CA-8610-A171DBD12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D7063-6D9F-4AD2-881C-BEDA47A742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5824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4FAF5A-B12A-4A43-C8DE-1BFC7D030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5BA98B1-034D-5F30-B806-D70ABC9A9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657D273-24CA-05C7-D228-C3621B5D8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42280-D3D0-4540-A17F-97CCA2B23BDE}" type="datetimeFigureOut">
              <a:rPr lang="nl-NL" smtClean="0"/>
              <a:t>5-6-2024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C5D8674-F319-BDF2-6549-C6EA09BF6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DE75812-6DEA-7624-C395-7168612FC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D7063-6D9F-4AD2-881C-BEDA47A742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826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214520-A502-F5A5-1F8F-D40860D34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09204D0-EA84-12CD-8D06-1B182AA33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C211C92-2189-07E2-F2B5-06E10C15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42280-D3D0-4540-A17F-97CCA2B23BDE}" type="datetimeFigureOut">
              <a:rPr lang="nl-NL" smtClean="0"/>
              <a:t>5-6-2024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406ADB9-DA03-0FE0-7E00-7255CC44D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4F65FE0-4CB9-13CC-F7D7-C43E549D7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D7063-6D9F-4AD2-881C-BEDA47A742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3593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55DE1F-3FF5-DE15-1481-981FA25B7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CBB3779-3C1A-041C-A1DA-F4B4DDD43E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2154989-D949-889F-94EE-04ADDC5EE9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312F78E-F3E5-DBEE-AEBC-E10BA7D93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42280-D3D0-4540-A17F-97CCA2B23BDE}" type="datetimeFigureOut">
              <a:rPr lang="nl-NL" smtClean="0"/>
              <a:t>5-6-2024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A75D5D8-0F6D-5874-FA7F-13B5D9893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0E8F6ED-9080-95DD-26AD-0486F2A06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D7063-6D9F-4AD2-881C-BEDA47A742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1237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29D94C-2BDF-8C40-1DD2-F90B3FE80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E66DDED-8D0B-A1B0-3B02-040C140D98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852A39B-4A65-5A4B-499B-C2500DB7C3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F7EBDA7-327E-2A86-E07B-3B3871F58A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62BDB11-A5F0-4FAF-C892-6F066680B0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F050F6A7-7660-9AE8-2C70-CB5212FFF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42280-D3D0-4540-A17F-97CCA2B23BDE}" type="datetimeFigureOut">
              <a:rPr lang="nl-NL" smtClean="0"/>
              <a:t>5-6-2024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6DE2C5B4-F6A2-3654-9CAB-7D8484E8C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ED5B445-1268-8907-0BA4-BBAB34C94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D7063-6D9F-4AD2-881C-BEDA47A742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1427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CE5993-1C9C-B042-0322-AB0EBF326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DF65859-2CA2-3B4C-4454-6599CDD3A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42280-D3D0-4540-A17F-97CCA2B23BDE}" type="datetimeFigureOut">
              <a:rPr lang="nl-NL" smtClean="0"/>
              <a:t>5-6-2024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32668F8-B05D-675E-55FC-89CF6D260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F12D65C-6C76-8968-9950-3783EC6FB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D7063-6D9F-4AD2-881C-BEDA47A742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8794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49A4A536-6893-AE5D-B541-0B904CF2D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42280-D3D0-4540-A17F-97CCA2B23BDE}" type="datetimeFigureOut">
              <a:rPr lang="nl-NL" smtClean="0"/>
              <a:t>5-6-2024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9CB3D5C-3D40-F065-52E2-F2611DF68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117BA34-E4C2-838D-E86A-124FEF8A7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D7063-6D9F-4AD2-881C-BEDA47A742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4835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58B8F0-2E59-2911-A799-B7511AF7E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60F85DE-2584-4E9C-7B89-A2862CF9B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3964B1A-FF60-7E53-069E-6301131F75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E6BFBF9-DA04-AF49-9CB6-13F475DB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42280-D3D0-4540-A17F-97CCA2B23BDE}" type="datetimeFigureOut">
              <a:rPr lang="nl-NL" smtClean="0"/>
              <a:t>5-6-2024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0E61670-CB4A-5A5F-72C7-CAF5E6956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EA843D7-AA08-1A73-D9C7-AEFCAEE71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D7063-6D9F-4AD2-881C-BEDA47A742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6120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11B828-B313-0B8B-7A04-FAD9228D4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A008EDB-78C4-BFE4-DF45-9DA23229D6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27AC067-217E-0A82-CA84-BC5B175463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B93BE5F-7B5D-CF6C-4C94-BB5BF59FC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42280-D3D0-4540-A17F-97CCA2B23BDE}" type="datetimeFigureOut">
              <a:rPr lang="nl-NL" smtClean="0"/>
              <a:t>5-6-2024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116616B-302D-7E66-DEA3-78035B49F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CC80D98-D5E1-CD57-86BA-7EA7A9505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D7063-6D9F-4AD2-881C-BEDA47A742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4608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84CF9B5-4EEF-F085-CD6D-8878D9A7D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1793769-A691-9CB5-4671-CEBB13032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3F34F67-E9F4-B9ED-7E07-4D3F0724C5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E42280-D3D0-4540-A17F-97CCA2B23BDE}" type="datetimeFigureOut">
              <a:rPr lang="nl-NL" smtClean="0"/>
              <a:t>5-6-2024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A2BDE28-1540-A2E1-0F00-371A764BB8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E7D2B54-C069-BEF2-4CFC-92D8A2EDDA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9D7063-6D9F-4AD2-881C-BEDA47A742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7937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8E5F0F86-E0E7-2206-9E64-AAEDDDAA46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  <a:effectLst>
            <a:reflection endPos="0" dist="50800" dir="5400000" sy="-100000" algn="bl" rotWithShape="0"/>
          </a:effectLst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2E501C80-AFF3-52F0-860C-AEDD40F6DC3B}"/>
              </a:ext>
            </a:extLst>
          </p:cNvPr>
          <p:cNvSpPr txBox="1"/>
          <p:nvPr/>
        </p:nvSpPr>
        <p:spPr>
          <a:xfrm>
            <a:off x="2890683" y="1166842"/>
            <a:ext cx="64106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72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Workshop 2:</a:t>
            </a:r>
          </a:p>
          <a:p>
            <a:pPr algn="ctr"/>
            <a:r>
              <a:rPr lang="nl-NL" sz="72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Propaganda, Dysfemisme en de Holocaust</a:t>
            </a:r>
          </a:p>
        </p:txBody>
      </p:sp>
    </p:spTree>
    <p:extLst>
      <p:ext uri="{BB962C8B-B14F-4D97-AF65-F5344CB8AC3E}">
        <p14:creationId xmlns:p14="http://schemas.microsoft.com/office/powerpoint/2010/main" val="2076849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8E5F0F86-E0E7-2206-9E64-AAEDDDAA46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  <a:effectLst>
            <a:reflection endPos="0" dist="50800" dir="5400000" sy="-100000" algn="bl" rotWithShape="0"/>
          </a:effectLst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11C9295C-4BD3-93E9-D7C8-52200CD7BD1B}"/>
              </a:ext>
            </a:extLst>
          </p:cNvPr>
          <p:cNvSpPr txBox="1"/>
          <p:nvPr/>
        </p:nvSpPr>
        <p:spPr>
          <a:xfrm>
            <a:off x="1514167" y="612844"/>
            <a:ext cx="916366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i="1" dirty="0">
                <a:solidFill>
                  <a:schemeClr val="bg1"/>
                </a:solidFill>
              </a:rPr>
              <a:t>“Gestoord tot hun botten, misselijkmakend corrupt, en laf als alle smerige wezens- zo is de aristocratische groep waar de Joden het Nationaal Socialisme mee heeft verziekt. We moeten dit vuil vernietigen, het bij de wortel eruit trekken”</a:t>
            </a:r>
          </a:p>
          <a:p>
            <a:pPr algn="ctr"/>
            <a:r>
              <a:rPr lang="nl-NL" sz="4000" i="1" dirty="0">
                <a:solidFill>
                  <a:schemeClr val="bg1"/>
                </a:solidFill>
              </a:rPr>
              <a:t>-Robert </a:t>
            </a:r>
            <a:r>
              <a:rPr lang="nl-NL" sz="4000" i="1" dirty="0" err="1">
                <a:solidFill>
                  <a:schemeClr val="bg1"/>
                </a:solidFill>
              </a:rPr>
              <a:t>Ley</a:t>
            </a:r>
            <a:r>
              <a:rPr lang="nl-NL" sz="4000" i="1" dirty="0">
                <a:solidFill>
                  <a:schemeClr val="bg1"/>
                </a:solidFill>
              </a:rPr>
              <a:t>, hoofd </a:t>
            </a:r>
            <a:r>
              <a:rPr lang="nl-NL" sz="4000" i="1" dirty="0" err="1">
                <a:solidFill>
                  <a:schemeClr val="bg1"/>
                </a:solidFill>
              </a:rPr>
              <a:t>Deutsches</a:t>
            </a:r>
            <a:r>
              <a:rPr lang="nl-NL" sz="4000" i="1" dirty="0">
                <a:solidFill>
                  <a:schemeClr val="bg1"/>
                </a:solidFill>
              </a:rPr>
              <a:t> </a:t>
            </a:r>
            <a:r>
              <a:rPr lang="nl-NL" sz="4000" i="1" dirty="0" err="1">
                <a:solidFill>
                  <a:schemeClr val="bg1"/>
                </a:solidFill>
              </a:rPr>
              <a:t>Arbeits</a:t>
            </a:r>
            <a:r>
              <a:rPr lang="nl-NL" sz="4000" i="1" dirty="0">
                <a:solidFill>
                  <a:schemeClr val="bg1"/>
                </a:solidFill>
              </a:rPr>
              <a:t> Front</a:t>
            </a:r>
          </a:p>
        </p:txBody>
      </p:sp>
    </p:spTree>
    <p:extLst>
      <p:ext uri="{BB962C8B-B14F-4D97-AF65-F5344CB8AC3E}">
        <p14:creationId xmlns:p14="http://schemas.microsoft.com/office/powerpoint/2010/main" val="892222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8E5F0F86-E0E7-2206-9E64-AAEDDDAA46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  <a:effectLst>
            <a:reflection endPos="0" dist="50800" dir="5400000" sy="-100000" algn="bl" rotWithShape="0"/>
          </a:effectLst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03827451-D76C-8AE1-D775-78954379A55A}"/>
              </a:ext>
            </a:extLst>
          </p:cNvPr>
          <p:cNvSpPr txBox="1"/>
          <p:nvPr/>
        </p:nvSpPr>
        <p:spPr>
          <a:xfrm>
            <a:off x="2959509" y="2077399"/>
            <a:ext cx="627297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Denken jullie dat dit taalgebruik weg is?</a:t>
            </a:r>
            <a:endParaRPr lang="nl-NL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7241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8E5F0F86-E0E7-2206-9E64-AAEDDDAA46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  <a:effectLst>
            <a:reflection endPos="0" dist="50800" dir="5400000" sy="-100000" algn="bl" rotWithShape="0"/>
          </a:effectLst>
        </p:spPr>
      </p:pic>
      <p:sp>
        <p:nvSpPr>
          <p:cNvPr id="2" name="Tijdelijke aanduiding voor inhoud 2">
            <a:extLst>
              <a:ext uri="{FF2B5EF4-FFF2-40B4-BE49-F238E27FC236}">
                <a16:creationId xmlns:a16="http://schemas.microsoft.com/office/drawing/2014/main" id="{F4DA30DB-B5D8-BF8F-E983-CCEE9280EFDF}"/>
              </a:ext>
            </a:extLst>
          </p:cNvPr>
          <p:cNvSpPr txBox="1">
            <a:spLocks/>
          </p:cNvSpPr>
          <p:nvPr/>
        </p:nvSpPr>
        <p:spPr>
          <a:xfrm>
            <a:off x="838199" y="231723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l-NL" sz="3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16CA15A5-C275-198B-819A-57CB5DDFEFB7}"/>
              </a:ext>
            </a:extLst>
          </p:cNvPr>
          <p:cNvSpPr txBox="1"/>
          <p:nvPr/>
        </p:nvSpPr>
        <p:spPr>
          <a:xfrm>
            <a:off x="953728" y="717754"/>
            <a:ext cx="100485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Ben </a:t>
            </a:r>
            <a:r>
              <a:rPr lang="nl-NL" sz="40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Dahan</a:t>
            </a:r>
            <a:r>
              <a:rPr lang="nl-NL" sz="40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heeft controversiële opmerkingen gemaakt over Palestijnen. Tijdens een discussie over de voortzetting van vredesbesprekingen in een radio interview in 2013, zei Ben </a:t>
            </a:r>
            <a:r>
              <a:rPr lang="nl-NL" sz="40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Dahan</a:t>
            </a:r>
            <a:r>
              <a:rPr lang="nl-NL" sz="40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dat: “Voor mij, zijn het als dieren, ze zijn geen mensen.”</a:t>
            </a:r>
          </a:p>
          <a:p>
            <a:pPr algn="ctr"/>
            <a:endParaRPr lang="nl-NL" sz="4000" i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nl-NL" sz="40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“De Palestijnen zijn niet opgeleid voor vrede, nog willen ze het” zei hei.</a:t>
            </a:r>
          </a:p>
        </p:txBody>
      </p:sp>
    </p:spTree>
    <p:extLst>
      <p:ext uri="{BB962C8B-B14F-4D97-AF65-F5344CB8AC3E}">
        <p14:creationId xmlns:p14="http://schemas.microsoft.com/office/powerpoint/2010/main" val="1846227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8E5F0F86-E0E7-2206-9E64-AAEDDDAA46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tretch>
            <a:fillRect/>
          </a:stretch>
        </p:blipFill>
        <p:spPr>
          <a:xfrm>
            <a:off x="-1" y="0"/>
            <a:ext cx="12191999" cy="6858000"/>
          </a:xfrm>
          <a:prstGeom prst="rect">
            <a:avLst/>
          </a:prstGeom>
          <a:effectLst>
            <a:reflection endPos="0" dist="50800" dir="5400000" sy="-100000" algn="bl" rotWithShape="0"/>
          </a:effectLst>
        </p:spPr>
      </p:pic>
      <p:sp>
        <p:nvSpPr>
          <p:cNvPr id="2" name="Tijdelijke aanduiding voor inhoud 2">
            <a:extLst>
              <a:ext uri="{FF2B5EF4-FFF2-40B4-BE49-F238E27FC236}">
                <a16:creationId xmlns:a16="http://schemas.microsoft.com/office/drawing/2014/main" id="{F4DA30DB-B5D8-BF8F-E983-CCEE9280EFDF}"/>
              </a:ext>
            </a:extLst>
          </p:cNvPr>
          <p:cNvSpPr txBox="1">
            <a:spLocks/>
          </p:cNvSpPr>
          <p:nvPr/>
        </p:nvSpPr>
        <p:spPr>
          <a:xfrm>
            <a:off x="838198" y="115703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600" i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48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48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Dit</a:t>
            </a:r>
            <a:r>
              <a:rPr lang="en-US" sz="48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</a:t>
            </a:r>
            <a:r>
              <a:rPr lang="en-US" sz="48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een</a:t>
            </a:r>
            <a:r>
              <a:rPr lang="en-US" sz="48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invasie</a:t>
            </a:r>
            <a:r>
              <a:rPr lang="en-US" sz="48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48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Dit</a:t>
            </a:r>
            <a:r>
              <a:rPr lang="en-US" sz="48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net </a:t>
            </a:r>
            <a:r>
              <a:rPr lang="en-US" sz="48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als</a:t>
            </a:r>
            <a:r>
              <a:rPr lang="en-US" sz="48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een</a:t>
            </a:r>
            <a:r>
              <a:rPr lang="en-US" sz="48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militaire</a:t>
            </a:r>
            <a:r>
              <a:rPr lang="en-US" sz="48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invasie</a:t>
            </a:r>
            <a:r>
              <a:rPr lang="en-US" sz="48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 </a:t>
            </a:r>
            <a:r>
              <a:rPr lang="en-US" sz="48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zei</a:t>
            </a:r>
            <a:r>
              <a:rPr lang="en-US" sz="48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Trump. “Drugs, </a:t>
            </a:r>
            <a:r>
              <a:rPr lang="en-US" sz="48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criminelen</a:t>
            </a:r>
            <a:r>
              <a:rPr lang="en-US" sz="48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48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bendeleden</a:t>
            </a:r>
            <a:r>
              <a:rPr lang="en-US" sz="48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en-US" sz="48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terroristen</a:t>
            </a:r>
            <a:r>
              <a:rPr lang="en-US" sz="48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stromen</a:t>
            </a:r>
            <a:r>
              <a:rPr lang="en-US" sz="48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ons</a:t>
            </a:r>
            <a:r>
              <a:rPr lang="en-US" sz="48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land </a:t>
            </a:r>
            <a:r>
              <a:rPr lang="en-US" sz="48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binnen</a:t>
            </a:r>
            <a:r>
              <a:rPr lang="en-US" sz="48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met record </a:t>
            </a:r>
            <a:r>
              <a:rPr lang="en-US" sz="48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niveaus</a:t>
            </a:r>
            <a:r>
              <a:rPr lang="en-US" sz="48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We </a:t>
            </a:r>
            <a:r>
              <a:rPr lang="en-US" sz="48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hebben</a:t>
            </a:r>
            <a:r>
              <a:rPr lang="en-US" sz="48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nog</a:t>
            </a:r>
            <a:r>
              <a:rPr lang="en-US" sz="48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nooit </a:t>
            </a:r>
            <a:r>
              <a:rPr lang="en-US" sz="48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zoiets</a:t>
            </a:r>
            <a:r>
              <a:rPr lang="en-US" sz="48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gezien</a:t>
            </a:r>
            <a:r>
              <a:rPr lang="en-US" sz="48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Ze </a:t>
            </a:r>
            <a:r>
              <a:rPr lang="en-US" sz="48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nemen</a:t>
            </a:r>
            <a:r>
              <a:rPr lang="en-US" sz="48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onze</a:t>
            </a:r>
            <a:r>
              <a:rPr lang="en-US" sz="48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steden</a:t>
            </a:r>
            <a:r>
              <a:rPr lang="en-US" sz="48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over”</a:t>
            </a:r>
          </a:p>
          <a:p>
            <a:endParaRPr lang="en-US" sz="3600" i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sz="3600" i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8392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8E5F0F86-E0E7-2206-9E64-AAEDDDAA46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  <a:effectLst>
            <a:reflection endPos="0" dist="50800" dir="5400000" sy="-100000" algn="bl" rotWithShape="0"/>
          </a:effectLst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1846C5F7-7433-D232-EF39-CD1B0E48EF51}"/>
              </a:ext>
            </a:extLst>
          </p:cNvPr>
          <p:cNvSpPr txBox="1"/>
          <p:nvPr/>
        </p:nvSpPr>
        <p:spPr>
          <a:xfrm>
            <a:off x="2905431" y="1166842"/>
            <a:ext cx="63811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72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Hoe zou je dit taalgebruik kunnen voorkomen?</a:t>
            </a:r>
          </a:p>
        </p:txBody>
      </p:sp>
    </p:spTree>
    <p:extLst>
      <p:ext uri="{BB962C8B-B14F-4D97-AF65-F5344CB8AC3E}">
        <p14:creationId xmlns:p14="http://schemas.microsoft.com/office/powerpoint/2010/main" val="1812021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8E5F0F86-E0E7-2206-9E64-AAEDDDAA46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  <a:effectLst>
            <a:reflection endPos="0" dist="50800" dir="5400000" sy="-100000" algn="bl" rotWithShape="0"/>
          </a:effectLst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E57E4C58-13D1-8B4B-5DA7-8B41815B2100}"/>
              </a:ext>
            </a:extLst>
          </p:cNvPr>
          <p:cNvSpPr txBox="1"/>
          <p:nvPr/>
        </p:nvSpPr>
        <p:spPr>
          <a:xfrm>
            <a:off x="747252" y="2003609"/>
            <a:ext cx="520126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4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Instapopdracht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4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Uitleg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4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Hoofdopdracht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4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Presenteren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4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Bespreken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0AEC4430-C5ED-C572-8202-F48BD5DFCBF4}"/>
              </a:ext>
            </a:extLst>
          </p:cNvPr>
          <p:cNvSpPr txBox="1"/>
          <p:nvPr/>
        </p:nvSpPr>
        <p:spPr>
          <a:xfrm>
            <a:off x="747252" y="540140"/>
            <a:ext cx="72562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5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Wat gaan we doen?</a:t>
            </a:r>
          </a:p>
        </p:txBody>
      </p:sp>
    </p:spTree>
    <p:extLst>
      <p:ext uri="{BB962C8B-B14F-4D97-AF65-F5344CB8AC3E}">
        <p14:creationId xmlns:p14="http://schemas.microsoft.com/office/powerpoint/2010/main" val="3616304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8E5F0F86-E0E7-2206-9E64-AAEDDDAA46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  <a:effectLst>
            <a:reflection endPos="0" dist="50800" dir="5400000" sy="-100000" algn="bl" rotWithShape="0"/>
          </a:effectLst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7B48039E-B8FB-DA2A-334D-D12B1899778F}"/>
              </a:ext>
            </a:extLst>
          </p:cNvPr>
          <p:cNvSpPr/>
          <p:nvPr/>
        </p:nvSpPr>
        <p:spPr>
          <a:xfrm>
            <a:off x="695798" y="1578078"/>
            <a:ext cx="4345858" cy="28956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nl-NL" dirty="0"/>
              <a:t>Bekijk deze bron</a:t>
            </a:r>
          </a:p>
          <a:p>
            <a:pPr>
              <a:spcAft>
                <a:spcPts val="600"/>
              </a:spcAft>
            </a:pPr>
            <a:r>
              <a:rPr lang="nl-NL" dirty="0"/>
              <a:t>Wat valt je op aan:</a:t>
            </a:r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nl-NL" dirty="0"/>
              <a:t>Het kleurgebruik?</a:t>
            </a:r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nl-NL" dirty="0"/>
              <a:t>Het lettertype?</a:t>
            </a:r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nl-NL" dirty="0"/>
              <a:t>De illustratie?</a:t>
            </a:r>
          </a:p>
          <a:p>
            <a:pPr>
              <a:spcAft>
                <a:spcPts val="600"/>
              </a:spcAft>
            </a:pPr>
            <a:r>
              <a:rPr lang="nl-NL" dirty="0"/>
              <a:t>Wie denk je dat deze poster heeft gemaakt?</a:t>
            </a:r>
          </a:p>
          <a:p>
            <a:pPr>
              <a:spcAft>
                <a:spcPts val="600"/>
              </a:spcAft>
            </a:pPr>
            <a:endParaRPr lang="nl-NL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CF0ED7A0-87BE-828D-596C-FFC70A6E179D}"/>
              </a:ext>
            </a:extLst>
          </p:cNvPr>
          <p:cNvSpPr/>
          <p:nvPr/>
        </p:nvSpPr>
        <p:spPr>
          <a:xfrm>
            <a:off x="695798" y="681342"/>
            <a:ext cx="4345858" cy="58902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</a:pPr>
            <a:r>
              <a:rPr lang="en-US" sz="2000" kern="12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Werk</a:t>
            </a:r>
            <a:r>
              <a:rPr lang="en-US" sz="20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en-US" sz="2000" kern="12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groepen</a:t>
            </a:r>
            <a:r>
              <a:rPr lang="en-US" sz="20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van 3-4 </a:t>
            </a:r>
            <a:r>
              <a:rPr lang="en-US" sz="2000" kern="12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personen</a:t>
            </a:r>
            <a:endParaRPr lang="en-US" sz="20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2050" name="Picture 2" descr="Der ist Schuld am Kriege! / Mjölnir. | Library of Congress">
            <a:extLst>
              <a:ext uri="{FF2B5EF4-FFF2-40B4-BE49-F238E27FC236}">
                <a16:creationId xmlns:a16="http://schemas.microsoft.com/office/drawing/2014/main" id="{80A5E11D-F508-D462-51E2-5C47C083E0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7237" y="381000"/>
            <a:ext cx="4219575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C28BE2EF-73AE-F221-4503-CDED003193A6}"/>
              </a:ext>
            </a:extLst>
          </p:cNvPr>
          <p:cNvSpPr/>
          <p:nvPr/>
        </p:nvSpPr>
        <p:spPr>
          <a:xfrm>
            <a:off x="9762359" y="2858729"/>
            <a:ext cx="1883481" cy="114054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nl-NL" dirty="0"/>
              <a:t>Vertaling:</a:t>
            </a:r>
          </a:p>
          <a:p>
            <a:pPr>
              <a:spcAft>
                <a:spcPts val="600"/>
              </a:spcAft>
            </a:pPr>
            <a:r>
              <a:rPr lang="nl-NL" dirty="0"/>
              <a:t>De oorlog is zijn schuld!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7390F521-AA42-0949-D90C-612BAE7B01AA}"/>
              </a:ext>
            </a:extLst>
          </p:cNvPr>
          <p:cNvSpPr/>
          <p:nvPr/>
        </p:nvSpPr>
        <p:spPr>
          <a:xfrm>
            <a:off x="695798" y="4725771"/>
            <a:ext cx="4345858" cy="74096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</a:pPr>
            <a:r>
              <a:rPr lang="en-US" sz="2000" kern="12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Vul</a:t>
            </a:r>
            <a:r>
              <a:rPr lang="en-US" sz="20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het schem</a:t>
            </a:r>
            <a:r>
              <a:rPr lang="en-US" sz="2000" dirty="0">
                <a:solidFill>
                  <a:schemeClr val="bg1"/>
                </a:solidFill>
              </a:rPr>
              <a:t>a in </a:t>
            </a:r>
            <a:r>
              <a:rPr lang="en-US" sz="2000" dirty="0" err="1">
                <a:solidFill>
                  <a:schemeClr val="bg1"/>
                </a:solidFill>
              </a:rPr>
              <a:t>samen</a:t>
            </a:r>
            <a:r>
              <a:rPr lang="en-US" sz="2000" dirty="0">
                <a:solidFill>
                  <a:schemeClr val="bg1"/>
                </a:solidFill>
              </a:rPr>
              <a:t> met je </a:t>
            </a:r>
            <a:r>
              <a:rPr lang="en-US" sz="2000" dirty="0" err="1">
                <a:solidFill>
                  <a:schemeClr val="bg1"/>
                </a:solidFill>
              </a:rPr>
              <a:t>groepje</a:t>
            </a:r>
            <a:endParaRPr lang="en-US" sz="20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C84BF2B6-9E4B-D02B-D400-1829EBDDC60B}"/>
              </a:ext>
            </a:extLst>
          </p:cNvPr>
          <p:cNvSpPr/>
          <p:nvPr/>
        </p:nvSpPr>
        <p:spPr>
          <a:xfrm>
            <a:off x="695798" y="5702710"/>
            <a:ext cx="4345858" cy="74096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Tijd: 10 minuten</a:t>
            </a:r>
          </a:p>
        </p:txBody>
      </p:sp>
    </p:spTree>
    <p:extLst>
      <p:ext uri="{BB962C8B-B14F-4D97-AF65-F5344CB8AC3E}">
        <p14:creationId xmlns:p14="http://schemas.microsoft.com/office/powerpoint/2010/main" val="1723409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8E5F0F86-E0E7-2206-9E64-AAEDDDAA46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  <a:effectLst>
            <a:reflection endPos="0" dist="50800" dir="5400000" sy="-100000" algn="bl" rotWithShape="0"/>
          </a:effec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558A06D-37A3-FF91-55B5-8C4BAA14EBE3}"/>
              </a:ext>
            </a:extLst>
          </p:cNvPr>
          <p:cNvSpPr txBox="1">
            <a:spLocks/>
          </p:cNvSpPr>
          <p:nvPr/>
        </p:nvSpPr>
        <p:spPr>
          <a:xfrm>
            <a:off x="5179142" y="1720282"/>
            <a:ext cx="6128539" cy="3751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nl-NL" sz="3200" dirty="0">
                <a:solidFill>
                  <a:schemeClr val="bg1"/>
                </a:solidFill>
              </a:rPr>
              <a:t>Dysfemisme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nl-NL" sz="3200" dirty="0">
                <a:solidFill>
                  <a:schemeClr val="bg1"/>
                </a:solidFill>
              </a:rPr>
              <a:t>Ander woord om iets erger te laten lijken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nl-NL" sz="3200" dirty="0">
                <a:solidFill>
                  <a:schemeClr val="bg1"/>
                </a:solidFill>
              </a:rPr>
              <a:t>Bijvoorbeeld: kapot -&gt; helemaal gesloopt</a:t>
            </a:r>
          </a:p>
          <a:p>
            <a:endParaRPr lang="nl-NL" sz="1800" dirty="0">
              <a:solidFill>
                <a:schemeClr val="tx2"/>
              </a:solidFill>
            </a:endParaRPr>
          </a:p>
        </p:txBody>
      </p:sp>
      <p:pic>
        <p:nvPicPr>
          <p:cNvPr id="1026" name="Picture 2" descr="Stream eufemisme en dysfemisme by B Indra | Listen online for free on  SoundCloud">
            <a:extLst>
              <a:ext uri="{FF2B5EF4-FFF2-40B4-BE49-F238E27FC236}">
                <a16:creationId xmlns:a16="http://schemas.microsoft.com/office/drawing/2014/main" id="{B7F7371A-67E3-F28A-ADAF-8B62FC3D82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19" y="1606092"/>
            <a:ext cx="3865922" cy="3865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8968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8E5F0F86-E0E7-2206-9E64-AAEDDDAA46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  <a:effectLst>
            <a:reflection endPos="0" dist="50800" dir="5400000" sy="-100000" algn="bl" rotWithShape="0"/>
          </a:effec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033C2AE-F9E9-D30F-123F-042033A83C20}"/>
              </a:ext>
            </a:extLst>
          </p:cNvPr>
          <p:cNvSpPr txBox="1">
            <a:spLocks/>
          </p:cNvSpPr>
          <p:nvPr/>
        </p:nvSpPr>
        <p:spPr>
          <a:xfrm>
            <a:off x="6493252" y="1752262"/>
            <a:ext cx="4765949" cy="3353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3200" dirty="0">
                <a:solidFill>
                  <a:schemeClr val="bg1"/>
                </a:solidFill>
              </a:rPr>
              <a:t>Mensen overtuigen van een ander standpunt met communicatie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3200" dirty="0">
                <a:solidFill>
                  <a:schemeClr val="bg1"/>
                </a:solidFill>
              </a:rPr>
              <a:t>Vaak liegen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3200" b="1" dirty="0">
                <a:solidFill>
                  <a:schemeClr val="bg1"/>
                </a:solidFill>
              </a:rPr>
              <a:t>Overdrijven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3200" dirty="0">
                <a:solidFill>
                  <a:schemeClr val="bg1"/>
                </a:solidFill>
              </a:rPr>
              <a:t>Zorgen dat mensen hetzelfde denken</a:t>
            </a:r>
          </a:p>
        </p:txBody>
      </p:sp>
      <p:pic>
        <p:nvPicPr>
          <p:cNvPr id="1026" name="Picture 2" descr="Queen Mary University of London">
            <a:extLst>
              <a:ext uri="{FF2B5EF4-FFF2-40B4-BE49-F238E27FC236}">
                <a16:creationId xmlns:a16="http://schemas.microsoft.com/office/drawing/2014/main" id="{4F5C8F47-41D8-4FB1-1AF5-E6E32AF7AE7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3" r="33258" b="1"/>
          <a:stretch/>
        </p:blipFill>
        <p:spPr bwMode="auto">
          <a:xfrm>
            <a:off x="1353829" y="1536192"/>
            <a:ext cx="3785595" cy="3785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4939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8E5F0F86-E0E7-2206-9E64-AAEDDDAA46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  <a:effectLst>
            <a:reflection endPos="0" dist="50800" dir="5400000" sy="-100000" algn="bl" rotWithShape="0"/>
          </a:effectLst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A356F7B1-489D-4ABC-2BFE-DB30D25A9011}"/>
              </a:ext>
            </a:extLst>
          </p:cNvPr>
          <p:cNvSpPr/>
          <p:nvPr/>
        </p:nvSpPr>
        <p:spPr>
          <a:xfrm>
            <a:off x="2764312" y="4441034"/>
            <a:ext cx="2121798" cy="59308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</a:pPr>
            <a:r>
              <a:rPr lang="en-US" kern="1200" dirty="0" err="1">
                <a:solidFill>
                  <a:schemeClr val="bg1"/>
                </a:solidFill>
                <a:ea typeface="+mn-ea"/>
                <a:cs typeface="+mn-cs"/>
              </a:rPr>
              <a:t>Werk</a:t>
            </a:r>
            <a:r>
              <a:rPr lang="en-US" kern="1200" dirty="0">
                <a:solidFill>
                  <a:schemeClr val="bg1"/>
                </a:solidFill>
                <a:ea typeface="+mn-ea"/>
                <a:cs typeface="+mn-cs"/>
              </a:rPr>
              <a:t> in </a:t>
            </a:r>
            <a:r>
              <a:rPr lang="en-US" kern="1200" dirty="0" err="1">
                <a:solidFill>
                  <a:schemeClr val="bg1"/>
                </a:solidFill>
                <a:ea typeface="+mn-ea"/>
                <a:cs typeface="+mn-cs"/>
              </a:rPr>
              <a:t>groepen</a:t>
            </a:r>
            <a:r>
              <a:rPr lang="en-US" kern="1200" dirty="0">
                <a:solidFill>
                  <a:schemeClr val="bg1"/>
                </a:solidFill>
                <a:ea typeface="+mn-ea"/>
                <a:cs typeface="+mn-cs"/>
              </a:rPr>
              <a:t> van 3-4 </a:t>
            </a:r>
            <a:r>
              <a:rPr lang="en-US" kern="1200" dirty="0" err="1">
                <a:solidFill>
                  <a:schemeClr val="bg1"/>
                </a:solidFill>
                <a:ea typeface="+mn-ea"/>
                <a:cs typeface="+mn-cs"/>
              </a:rPr>
              <a:t>personen</a:t>
            </a:r>
            <a:endParaRPr lang="en-US" kern="1200" dirty="0">
              <a:solidFill>
                <a:schemeClr val="bg1"/>
              </a:solidFill>
              <a:ea typeface="+mn-ea"/>
              <a:cs typeface="+mn-cs"/>
            </a:endParaRPr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92FD485F-9F23-ADA3-0536-1343EBF2826F}"/>
              </a:ext>
            </a:extLst>
          </p:cNvPr>
          <p:cNvSpPr/>
          <p:nvPr/>
        </p:nvSpPr>
        <p:spPr>
          <a:xfrm>
            <a:off x="1652282" y="1025702"/>
            <a:ext cx="4345858" cy="278252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nl-NL" dirty="0"/>
              <a:t>Jullie krijgen een paar propaganda bronnen en een werkblad met een schema.</a:t>
            </a:r>
          </a:p>
          <a:p>
            <a:pPr>
              <a:spcAft>
                <a:spcPts val="600"/>
              </a:spcAft>
            </a:pPr>
            <a:r>
              <a:rPr lang="nl-NL" dirty="0"/>
              <a:t>Beantwoord de vragen die in het schema staan over de bronnen</a:t>
            </a:r>
          </a:p>
          <a:p>
            <a:pPr>
              <a:spcAft>
                <a:spcPts val="600"/>
              </a:spcAft>
            </a:pPr>
            <a:r>
              <a:rPr lang="nl-NL" dirty="0"/>
              <a:t>Maak hierna een korte presentatie waarin jullie de vragen uit het schema beantwoorden</a:t>
            </a:r>
          </a:p>
          <a:p>
            <a:pPr>
              <a:spcAft>
                <a:spcPts val="600"/>
              </a:spcAft>
            </a:pPr>
            <a:endParaRPr lang="nl-NL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01C6E22F-1857-B71A-BEFF-4CD09014BB6B}"/>
              </a:ext>
            </a:extLst>
          </p:cNvPr>
          <p:cNvSpPr/>
          <p:nvPr/>
        </p:nvSpPr>
        <p:spPr>
          <a:xfrm>
            <a:off x="7305891" y="4441034"/>
            <a:ext cx="1926073" cy="59308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nl-NL" dirty="0"/>
              <a:t>Tijd: 45 minuten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7EF9CE67-2FCA-C1CC-2D03-50EB39DB731C}"/>
              </a:ext>
            </a:extLst>
          </p:cNvPr>
          <p:cNvSpPr/>
          <p:nvPr/>
        </p:nvSpPr>
        <p:spPr>
          <a:xfrm>
            <a:off x="7452852" y="1025702"/>
            <a:ext cx="2595716" cy="250054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Vragen?</a:t>
            </a:r>
          </a:p>
          <a:p>
            <a:pPr algn="ctr"/>
            <a:r>
              <a:rPr lang="nl-NL" dirty="0">
                <a:solidFill>
                  <a:schemeClr val="bg1"/>
                </a:solidFill>
              </a:rPr>
              <a:t>Bekijk het opdrachtenblad, vraag het de docent of gebruik het internet</a:t>
            </a:r>
          </a:p>
        </p:txBody>
      </p:sp>
    </p:spTree>
    <p:extLst>
      <p:ext uri="{BB962C8B-B14F-4D97-AF65-F5344CB8AC3E}">
        <p14:creationId xmlns:p14="http://schemas.microsoft.com/office/powerpoint/2010/main" val="2549714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8E5F0F86-E0E7-2206-9E64-AAEDDDAA46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  <a:effectLst>
            <a:reflection endPos="0" dist="50800" dir="5400000" sy="-100000" algn="bl" rotWithShape="0"/>
          </a:effectLst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84B48213-7247-9136-FB48-65AA3FD20649}"/>
              </a:ext>
            </a:extLst>
          </p:cNvPr>
          <p:cNvSpPr txBox="1"/>
          <p:nvPr/>
        </p:nvSpPr>
        <p:spPr>
          <a:xfrm>
            <a:off x="2890683" y="1074509"/>
            <a:ext cx="627297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i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W</a:t>
            </a:r>
            <a:r>
              <a:rPr lang="nl-NL" sz="60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at doet het met mensen als ze dag in dag uit</a:t>
            </a:r>
            <a:r>
              <a:rPr lang="nl-NL" sz="6000" i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deze</a:t>
            </a:r>
            <a:r>
              <a:rPr lang="nl-NL" sz="60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propaganda te zien krijgen?</a:t>
            </a:r>
            <a:endParaRPr lang="nl-NL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580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8E5F0F86-E0E7-2206-9E64-AAEDDDAA46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  <a:effectLst>
            <a:reflection endPos="0" dist="50800" dir="5400000" sy="-100000" algn="bl" rotWithShape="0"/>
          </a:effectLst>
        </p:spPr>
      </p:pic>
      <p:sp>
        <p:nvSpPr>
          <p:cNvPr id="2" name="Tijdelijke aanduiding voor inhoud 2">
            <a:extLst>
              <a:ext uri="{FF2B5EF4-FFF2-40B4-BE49-F238E27FC236}">
                <a16:creationId xmlns:a16="http://schemas.microsoft.com/office/drawing/2014/main" id="{69619945-C5F8-353A-E5AD-10D83760E421}"/>
              </a:ext>
            </a:extLst>
          </p:cNvPr>
          <p:cNvSpPr txBox="1">
            <a:spLocks/>
          </p:cNvSpPr>
          <p:nvPr/>
        </p:nvSpPr>
        <p:spPr>
          <a:xfrm>
            <a:off x="5179142" y="1720282"/>
            <a:ext cx="6128539" cy="3751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endParaRPr lang="nl-NL" sz="3200" dirty="0">
              <a:solidFill>
                <a:schemeClr val="bg1"/>
              </a:solidFill>
            </a:endParaRPr>
          </a:p>
          <a:p>
            <a:endParaRPr lang="nl-NL" sz="1800" dirty="0">
              <a:solidFill>
                <a:schemeClr val="tx2"/>
              </a:solidFill>
            </a:endParaRP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D0B638FE-C913-5082-B62F-FB354258FA72}"/>
              </a:ext>
            </a:extLst>
          </p:cNvPr>
          <p:cNvSpPr txBox="1">
            <a:spLocks/>
          </p:cNvSpPr>
          <p:nvPr/>
        </p:nvSpPr>
        <p:spPr>
          <a:xfrm>
            <a:off x="5331542" y="1872682"/>
            <a:ext cx="6128539" cy="3751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nl-NL" sz="3200" dirty="0">
                <a:solidFill>
                  <a:schemeClr val="bg1"/>
                </a:solidFill>
              </a:rPr>
              <a:t>Dehumaniseren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nl-NL" sz="3200" dirty="0">
                <a:solidFill>
                  <a:schemeClr val="bg1"/>
                </a:solidFill>
              </a:rPr>
              <a:t>Overdrijven -&gt; dysfemisme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nl-NL" sz="3200" dirty="0">
                <a:solidFill>
                  <a:schemeClr val="bg1"/>
                </a:solidFill>
              </a:rPr>
              <a:t>De Nazi’s beelden Joden af als ‘onmenselijk’ en als ‘beesten’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nl-NL" sz="3200" dirty="0">
                <a:solidFill>
                  <a:schemeClr val="bg1"/>
                </a:solidFill>
              </a:rPr>
              <a:t>Effect -&gt; geweld plegen is “makkelijker” </a:t>
            </a:r>
          </a:p>
          <a:p>
            <a:endParaRPr lang="nl-NL" sz="1800" dirty="0">
              <a:solidFill>
                <a:schemeClr val="tx2"/>
              </a:solidFill>
            </a:endParaRPr>
          </a:p>
        </p:txBody>
      </p:sp>
      <p:pic>
        <p:nvPicPr>
          <p:cNvPr id="3074" name="Picture 2" descr="Persuasion and Influence: Dehumanisation used in Nazi propaganda">
            <a:extLst>
              <a:ext uri="{FF2B5EF4-FFF2-40B4-BE49-F238E27FC236}">
                <a16:creationId xmlns:a16="http://schemas.microsoft.com/office/drawing/2014/main" id="{6F861B60-4571-B40E-5F30-AD6283E2F8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533" y="1352298"/>
            <a:ext cx="3328691" cy="4272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359E5C4C-1695-840B-82CC-A6BE02796BAA}"/>
              </a:ext>
            </a:extLst>
          </p:cNvPr>
          <p:cNvSpPr txBox="1"/>
          <p:nvPr/>
        </p:nvSpPr>
        <p:spPr>
          <a:xfrm>
            <a:off x="5422490" y="830826"/>
            <a:ext cx="53782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>
                <a:solidFill>
                  <a:schemeClr val="bg1"/>
                </a:solidFill>
              </a:rPr>
              <a:t>Wat zien we in de propaganda?</a:t>
            </a:r>
          </a:p>
        </p:txBody>
      </p:sp>
    </p:spTree>
    <p:extLst>
      <p:ext uri="{BB962C8B-B14F-4D97-AF65-F5344CB8AC3E}">
        <p14:creationId xmlns:p14="http://schemas.microsoft.com/office/powerpoint/2010/main" val="1387824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8E5F0F86-E0E7-2206-9E64-AAEDDDAA46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  <a:effectLst>
            <a:reflection endPos="0" dist="50800" dir="5400000" sy="-100000" algn="bl" rotWithShape="0"/>
          </a:effectLst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880DF970-F695-A03F-2C70-D01E517BCE5B}"/>
              </a:ext>
            </a:extLst>
          </p:cNvPr>
          <p:cNvSpPr txBox="1"/>
          <p:nvPr/>
        </p:nvSpPr>
        <p:spPr>
          <a:xfrm>
            <a:off x="2094271" y="1337187"/>
            <a:ext cx="8200103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Pannwitz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lang, dun, blond;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hij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heeft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ogen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een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neus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zoals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alle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Duitsers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die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moeten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hebben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zit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formidabel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achter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een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ingewikkelde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schrijf-tafel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Ik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häftling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174517,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zijn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kantoor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een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écht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kantoor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blinkend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schoon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geordend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ik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voel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alsof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ik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een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vieze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vlek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achter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zou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laten op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alles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ik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aan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zo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raken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Toen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hij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klaar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was met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schrijven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keek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hij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naar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 […] die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blik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was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niet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tussen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twee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mensen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als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ik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die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blik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uit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had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kunnen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leggen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die op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mij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overkwam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alsof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hij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door het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glas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van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een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aquarium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keek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naar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een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wezen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een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total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andere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wereld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leefde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dan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zou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ik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nl-NL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essentie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van de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grote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waanzin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van het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Derde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Duitsland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uit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kunnen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leggen</a:t>
            </a:r>
            <a:endParaRPr lang="nl-NL" sz="2400" i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2253823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3360</TotalTime>
  <Words>524</Words>
  <Application>Microsoft Office PowerPoint</Application>
  <PresentationFormat>Breedbeeld</PresentationFormat>
  <Paragraphs>49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9" baseType="lpstr">
      <vt:lpstr>Aptos</vt:lpstr>
      <vt:lpstr>Aptos Display</vt:lpstr>
      <vt:lpstr>Arial</vt:lpstr>
      <vt:lpstr>Calibri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Niels Lievers (student)</dc:creator>
  <cp:lastModifiedBy>Niels Lievers (student)</cp:lastModifiedBy>
  <cp:revision>1</cp:revision>
  <dcterms:created xsi:type="dcterms:W3CDTF">2024-05-26T14:42:28Z</dcterms:created>
  <dcterms:modified xsi:type="dcterms:W3CDTF">2024-06-05T12:01:05Z</dcterms:modified>
</cp:coreProperties>
</file>