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6" r:id="rId3"/>
    <p:sldId id="257" r:id="rId4"/>
    <p:sldId id="259" r:id="rId5"/>
    <p:sldId id="269" r:id="rId6"/>
    <p:sldId id="260" r:id="rId7"/>
    <p:sldId id="277" r:id="rId8"/>
    <p:sldId id="268" r:id="rId9"/>
    <p:sldId id="276" r:id="rId10"/>
    <p:sldId id="275" r:id="rId11"/>
    <p:sldId id="279" r:id="rId12"/>
    <p:sldId id="266" r:id="rId13"/>
    <p:sldId id="273" r:id="rId14"/>
    <p:sldId id="278" r:id="rId15"/>
    <p:sldId id="272" r:id="rId16"/>
    <p:sldId id="265" r:id="rId17"/>
    <p:sldId id="261" r:id="rId18"/>
    <p:sldId id="267" r:id="rId19"/>
    <p:sldId id="271" r:id="rId20"/>
    <p:sldId id="262" r:id="rId21"/>
    <p:sldId id="274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m van Ewijk" userId="3bd9cf606d3a6b7b" providerId="LiveId" clId="{794D7762-5B26-48E9-8363-B87D858FDC72}"/>
    <pc:docChg chg="undo redo custSel addSld delSld modSld sldOrd">
      <pc:chgData name="Pim van Ewijk" userId="3bd9cf606d3a6b7b" providerId="LiveId" clId="{794D7762-5B26-48E9-8363-B87D858FDC72}" dt="2024-06-05T08:35:02.398" v="9177"/>
      <pc:docMkLst>
        <pc:docMk/>
      </pc:docMkLst>
      <pc:sldChg chg="delSp modSp new mod ord">
        <pc:chgData name="Pim van Ewijk" userId="3bd9cf606d3a6b7b" providerId="LiveId" clId="{794D7762-5B26-48E9-8363-B87D858FDC72}" dt="2024-06-02T19:14:25.433" v="6420" actId="27636"/>
        <pc:sldMkLst>
          <pc:docMk/>
          <pc:sldMk cId="4144628747" sldId="256"/>
        </pc:sldMkLst>
        <pc:spChg chg="mod">
          <ac:chgData name="Pim van Ewijk" userId="3bd9cf606d3a6b7b" providerId="LiveId" clId="{794D7762-5B26-48E9-8363-B87D858FDC72}" dt="2024-06-02T19:14:25.433" v="6420" actId="27636"/>
          <ac:spMkLst>
            <pc:docMk/>
            <pc:sldMk cId="4144628747" sldId="256"/>
            <ac:spMk id="2" creationId="{2CA4DF0D-C46B-8168-D37B-BBE332A13109}"/>
          </ac:spMkLst>
        </pc:spChg>
        <pc:spChg chg="del mod">
          <ac:chgData name="Pim van Ewijk" userId="3bd9cf606d3a6b7b" providerId="LiveId" clId="{794D7762-5B26-48E9-8363-B87D858FDC72}" dt="2024-05-22T11:12:08.834" v="403" actId="478"/>
          <ac:spMkLst>
            <pc:docMk/>
            <pc:sldMk cId="4144628747" sldId="256"/>
            <ac:spMk id="3" creationId="{086D908A-6B8E-8C97-66D3-619C67F9FD8F}"/>
          </ac:spMkLst>
        </pc:spChg>
      </pc:sldChg>
      <pc:sldChg chg="modSp new mod">
        <pc:chgData name="Pim van Ewijk" userId="3bd9cf606d3a6b7b" providerId="LiveId" clId="{794D7762-5B26-48E9-8363-B87D858FDC72}" dt="2024-06-03T07:26:09.272" v="6425" actId="20577"/>
        <pc:sldMkLst>
          <pc:docMk/>
          <pc:sldMk cId="327652759" sldId="257"/>
        </pc:sldMkLst>
        <pc:spChg chg="mod">
          <ac:chgData name="Pim van Ewijk" userId="3bd9cf606d3a6b7b" providerId="LiveId" clId="{794D7762-5B26-48E9-8363-B87D858FDC72}" dt="2024-05-23T18:50:48.311" v="475" actId="20577"/>
          <ac:spMkLst>
            <pc:docMk/>
            <pc:sldMk cId="327652759" sldId="257"/>
            <ac:spMk id="2" creationId="{302CABD1-E891-193B-8F30-F23E27596BA6}"/>
          </ac:spMkLst>
        </pc:spChg>
        <pc:spChg chg="mod">
          <ac:chgData name="Pim van Ewijk" userId="3bd9cf606d3a6b7b" providerId="LiveId" clId="{794D7762-5B26-48E9-8363-B87D858FDC72}" dt="2024-06-03T07:26:09.272" v="6425" actId="20577"/>
          <ac:spMkLst>
            <pc:docMk/>
            <pc:sldMk cId="327652759" sldId="257"/>
            <ac:spMk id="3" creationId="{96523901-015A-6EE8-7441-02088D733F39}"/>
          </ac:spMkLst>
        </pc:spChg>
      </pc:sldChg>
      <pc:sldChg chg="addSp modSp new mod ord modAnim modNotesTx">
        <pc:chgData name="Pim van Ewijk" userId="3bd9cf606d3a6b7b" providerId="LiveId" clId="{794D7762-5B26-48E9-8363-B87D858FDC72}" dt="2024-06-05T08:08:10.882" v="8890" actId="1076"/>
        <pc:sldMkLst>
          <pc:docMk/>
          <pc:sldMk cId="3993882068" sldId="258"/>
        </pc:sldMkLst>
        <pc:spChg chg="add mod">
          <ac:chgData name="Pim van Ewijk" userId="3bd9cf606d3a6b7b" providerId="LiveId" clId="{794D7762-5B26-48E9-8363-B87D858FDC72}" dt="2024-05-22T11:06:22.049" v="209" actId="767"/>
          <ac:spMkLst>
            <pc:docMk/>
            <pc:sldMk cId="3993882068" sldId="258"/>
            <ac:spMk id="4" creationId="{6020A705-A00A-94B9-89D1-3093B00C9140}"/>
          </ac:spMkLst>
        </pc:spChg>
        <pc:spChg chg="add mod">
          <ac:chgData name="Pim van Ewijk" userId="3bd9cf606d3a6b7b" providerId="LiveId" clId="{794D7762-5B26-48E9-8363-B87D858FDC72}" dt="2024-05-22T11:09:32.177" v="264" actId="1076"/>
          <ac:spMkLst>
            <pc:docMk/>
            <pc:sldMk cId="3993882068" sldId="258"/>
            <ac:spMk id="5" creationId="{1FEC8DFB-13C9-10A2-2603-9B4B279363FD}"/>
          </ac:spMkLst>
        </pc:spChg>
        <pc:spChg chg="add mod">
          <ac:chgData name="Pim van Ewijk" userId="3bd9cf606d3a6b7b" providerId="LiveId" clId="{794D7762-5B26-48E9-8363-B87D858FDC72}" dt="2024-05-22T11:11:30.043" v="385" actId="1076"/>
          <ac:spMkLst>
            <pc:docMk/>
            <pc:sldMk cId="3993882068" sldId="258"/>
            <ac:spMk id="8" creationId="{29CA6824-EF54-24FA-F577-D0702CC3EEEA}"/>
          </ac:spMkLst>
        </pc:spChg>
        <pc:picChg chg="add mod">
          <ac:chgData name="Pim van Ewijk" userId="3bd9cf606d3a6b7b" providerId="LiveId" clId="{794D7762-5B26-48E9-8363-B87D858FDC72}" dt="2024-05-22T11:11:18.429" v="383" actId="14100"/>
          <ac:picMkLst>
            <pc:docMk/>
            <pc:sldMk cId="3993882068" sldId="258"/>
            <ac:picMk id="7" creationId="{DBA05FD8-9803-C8E1-182C-6DF75205FCE6}"/>
          </ac:picMkLst>
        </pc:picChg>
        <pc:picChg chg="add mod">
          <ac:chgData name="Pim van Ewijk" userId="3bd9cf606d3a6b7b" providerId="LiveId" clId="{794D7762-5B26-48E9-8363-B87D858FDC72}" dt="2024-05-29T07:48:14.441" v="5949" actId="1076"/>
          <ac:picMkLst>
            <pc:docMk/>
            <pc:sldMk cId="3993882068" sldId="258"/>
            <ac:picMk id="1026" creationId="{1DFB6133-9A2B-2C4A-7620-75431D156CAE}"/>
          </ac:picMkLst>
        </pc:picChg>
        <pc:picChg chg="add mod">
          <ac:chgData name="Pim van Ewijk" userId="3bd9cf606d3a6b7b" providerId="LiveId" clId="{794D7762-5B26-48E9-8363-B87D858FDC72}" dt="2024-06-05T08:08:10.882" v="8890" actId="1076"/>
          <ac:picMkLst>
            <pc:docMk/>
            <pc:sldMk cId="3993882068" sldId="258"/>
            <ac:picMk id="10242" creationId="{9B76BDF0-7F8A-64C7-8DC3-39989FF22E73}"/>
          </ac:picMkLst>
        </pc:picChg>
      </pc:sldChg>
      <pc:sldChg chg="addSp delSp modSp new add del mod modClrScheme delAnim modAnim chgLayout">
        <pc:chgData name="Pim van Ewijk" userId="3bd9cf606d3a6b7b" providerId="LiveId" clId="{794D7762-5B26-48E9-8363-B87D858FDC72}" dt="2024-06-04T08:12:25.646" v="8815"/>
        <pc:sldMkLst>
          <pc:docMk/>
          <pc:sldMk cId="2698866945" sldId="259"/>
        </pc:sldMkLst>
        <pc:spChg chg="add del mod ord">
          <ac:chgData name="Pim van Ewijk" userId="3bd9cf606d3a6b7b" providerId="LiveId" clId="{794D7762-5B26-48E9-8363-B87D858FDC72}" dt="2024-06-03T08:52:03.845" v="6432" actId="20577"/>
          <ac:spMkLst>
            <pc:docMk/>
            <pc:sldMk cId="2698866945" sldId="259"/>
            <ac:spMk id="2" creationId="{33A9D697-9B71-D97D-7AC7-EA648BC16BA0}"/>
          </ac:spMkLst>
        </pc:spChg>
        <pc:spChg chg="add del mod ord">
          <ac:chgData name="Pim van Ewijk" userId="3bd9cf606d3a6b7b" providerId="LiveId" clId="{794D7762-5B26-48E9-8363-B87D858FDC72}" dt="2024-06-04T08:08:52.819" v="8812" actId="20577"/>
          <ac:spMkLst>
            <pc:docMk/>
            <pc:sldMk cId="2698866945" sldId="259"/>
            <ac:spMk id="3" creationId="{CFF7A87B-A79D-E4AE-E51F-B764FC4917FF}"/>
          </ac:spMkLst>
        </pc:spChg>
        <pc:spChg chg="add del mod ord">
          <ac:chgData name="Pim van Ewijk" userId="3bd9cf606d3a6b7b" providerId="LiveId" clId="{794D7762-5B26-48E9-8363-B87D858FDC72}" dt="2024-05-23T18:51:49.273" v="526" actId="700"/>
          <ac:spMkLst>
            <pc:docMk/>
            <pc:sldMk cId="2698866945" sldId="259"/>
            <ac:spMk id="4" creationId="{583AE79F-2B7B-CBDC-6AE5-6813D114317B}"/>
          </ac:spMkLst>
        </pc:spChg>
        <pc:spChg chg="add del mod ord">
          <ac:chgData name="Pim van Ewijk" userId="3bd9cf606d3a6b7b" providerId="LiveId" clId="{794D7762-5B26-48E9-8363-B87D858FDC72}" dt="2024-05-23T18:51:49.273" v="526" actId="700"/>
          <ac:spMkLst>
            <pc:docMk/>
            <pc:sldMk cId="2698866945" sldId="259"/>
            <ac:spMk id="5" creationId="{2D69888A-9511-5824-57C5-96BA1354CF9C}"/>
          </ac:spMkLst>
        </pc:spChg>
        <pc:spChg chg="add">
          <ac:chgData name="Pim van Ewijk" userId="3bd9cf606d3a6b7b" providerId="LiveId" clId="{794D7762-5B26-48E9-8363-B87D858FDC72}" dt="2024-05-23T19:06:06.822" v="528"/>
          <ac:spMkLst>
            <pc:docMk/>
            <pc:sldMk cId="2698866945" sldId="259"/>
            <ac:spMk id="6" creationId="{37963BFD-4852-D723-6109-327C63133D34}"/>
          </ac:spMkLst>
        </pc:spChg>
        <pc:spChg chg="add del mod">
          <ac:chgData name="Pim van Ewijk" userId="3bd9cf606d3a6b7b" providerId="LiveId" clId="{794D7762-5B26-48E9-8363-B87D858FDC72}" dt="2024-05-28T13:40:24.551" v="2907"/>
          <ac:spMkLst>
            <pc:docMk/>
            <pc:sldMk cId="2698866945" sldId="259"/>
            <ac:spMk id="8" creationId="{BD248C06-6F67-C883-1C39-86AD8F154DA7}"/>
          </ac:spMkLst>
        </pc:spChg>
        <pc:spChg chg="add mod">
          <ac:chgData name="Pim van Ewijk" userId="3bd9cf606d3a6b7b" providerId="LiveId" clId="{794D7762-5B26-48E9-8363-B87D858FDC72}" dt="2024-05-28T13:40:18.761" v="2903" actId="21"/>
          <ac:spMkLst>
            <pc:docMk/>
            <pc:sldMk cId="2698866945" sldId="259"/>
            <ac:spMk id="10" creationId="{1951CB85-CBCA-19D6-A4F5-BA0F2CA814CF}"/>
          </ac:spMkLst>
        </pc:spChg>
        <pc:spChg chg="add mod">
          <ac:chgData name="Pim van Ewijk" userId="3bd9cf606d3a6b7b" providerId="LiveId" clId="{794D7762-5B26-48E9-8363-B87D858FDC72}" dt="2024-05-28T13:40:18.761" v="2903" actId="21"/>
          <ac:spMkLst>
            <pc:docMk/>
            <pc:sldMk cId="2698866945" sldId="259"/>
            <ac:spMk id="11" creationId="{1404C724-4529-8B3A-7AC4-F3FFC885D4B4}"/>
          </ac:spMkLst>
        </pc:spChg>
        <pc:picChg chg="add del mod">
          <ac:chgData name="Pim van Ewijk" userId="3bd9cf606d3a6b7b" providerId="LiveId" clId="{794D7762-5B26-48E9-8363-B87D858FDC72}" dt="2024-05-28T13:40:33.719" v="2912" actId="21"/>
          <ac:picMkLst>
            <pc:docMk/>
            <pc:sldMk cId="2698866945" sldId="259"/>
            <ac:picMk id="9" creationId="{5FEA1957-1448-3457-CAEC-C5A021E706CF}"/>
          </ac:picMkLst>
        </pc:picChg>
        <pc:picChg chg="add">
          <ac:chgData name="Pim van Ewijk" userId="3bd9cf606d3a6b7b" providerId="LiveId" clId="{794D7762-5B26-48E9-8363-B87D858FDC72}" dt="2024-05-23T18:51:50.575" v="527"/>
          <ac:picMkLst>
            <pc:docMk/>
            <pc:sldMk cId="2698866945" sldId="259"/>
            <ac:picMk id="2050" creationId="{57115E41-EAF7-483F-E970-EFCE7352FE95}"/>
          </ac:picMkLst>
        </pc:picChg>
        <pc:picChg chg="add del mod">
          <ac:chgData name="Pim van Ewijk" userId="3bd9cf606d3a6b7b" providerId="LiveId" clId="{794D7762-5B26-48E9-8363-B87D858FDC72}" dt="2024-05-28T13:40:19.725" v="2904" actId="21"/>
          <ac:picMkLst>
            <pc:docMk/>
            <pc:sldMk cId="2698866945" sldId="259"/>
            <ac:picMk id="2053" creationId="{D910FD96-2941-1B1F-6C20-20CE4FA4D306}"/>
          </ac:picMkLst>
        </pc:picChg>
      </pc:sldChg>
      <pc:sldChg chg="addSp delSp modSp new mod ord modAnim modNotesTx">
        <pc:chgData name="Pim van Ewijk" userId="3bd9cf606d3a6b7b" providerId="LiveId" clId="{794D7762-5B26-48E9-8363-B87D858FDC72}" dt="2024-06-03T19:18:43.459" v="7763"/>
        <pc:sldMkLst>
          <pc:docMk/>
          <pc:sldMk cId="2162874761" sldId="260"/>
        </pc:sldMkLst>
        <pc:spChg chg="mod">
          <ac:chgData name="Pim van Ewijk" userId="3bd9cf606d3a6b7b" providerId="LiveId" clId="{794D7762-5B26-48E9-8363-B87D858FDC72}" dt="2024-06-03T19:18:43.459" v="7763"/>
          <ac:spMkLst>
            <pc:docMk/>
            <pc:sldMk cId="2162874761" sldId="260"/>
            <ac:spMk id="2" creationId="{4125621A-4A79-5440-BE8C-A6022260BDC1}"/>
          </ac:spMkLst>
        </pc:spChg>
        <pc:spChg chg="mod">
          <ac:chgData name="Pim van Ewijk" userId="3bd9cf606d3a6b7b" providerId="LiveId" clId="{794D7762-5B26-48E9-8363-B87D858FDC72}" dt="2024-06-03T19:18:13.071" v="7742" actId="1076"/>
          <ac:spMkLst>
            <pc:docMk/>
            <pc:sldMk cId="2162874761" sldId="260"/>
            <ac:spMk id="3" creationId="{4CCC3680-EDD1-9787-240C-EC5A3A0F220A}"/>
          </ac:spMkLst>
        </pc:spChg>
        <pc:picChg chg="add del mod">
          <ac:chgData name="Pim van Ewijk" userId="3bd9cf606d3a6b7b" providerId="LiveId" clId="{794D7762-5B26-48E9-8363-B87D858FDC72}" dt="2024-06-03T19:12:31.468" v="7102" actId="21"/>
          <ac:picMkLst>
            <pc:docMk/>
            <pc:sldMk cId="2162874761" sldId="260"/>
            <ac:picMk id="4" creationId="{55F4FF61-8B8F-B9B1-007C-0BF085513548}"/>
          </ac:picMkLst>
        </pc:picChg>
        <pc:picChg chg="add del mod">
          <ac:chgData name="Pim van Ewijk" userId="3bd9cf606d3a6b7b" providerId="LiveId" clId="{794D7762-5B26-48E9-8363-B87D858FDC72}" dt="2024-05-23T19:16:19.613" v="624" actId="21"/>
          <ac:picMkLst>
            <pc:docMk/>
            <pc:sldMk cId="2162874761" sldId="260"/>
            <ac:picMk id="3074" creationId="{55F4FF61-8B8F-B9B1-007C-0BF085513548}"/>
          </ac:picMkLst>
        </pc:picChg>
        <pc:picChg chg="add mod">
          <ac:chgData name="Pim van Ewijk" userId="3bd9cf606d3a6b7b" providerId="LiveId" clId="{794D7762-5B26-48E9-8363-B87D858FDC72}" dt="2024-06-03T19:18:14.321" v="7743" actId="1076"/>
          <ac:picMkLst>
            <pc:docMk/>
            <pc:sldMk cId="2162874761" sldId="260"/>
            <ac:picMk id="3074" creationId="{9FE0E818-0651-150F-DDBB-41DCA66E39BB}"/>
          </ac:picMkLst>
        </pc:picChg>
      </pc:sldChg>
      <pc:sldChg chg="addSp delSp modSp new mod ord delAnim modAnim">
        <pc:chgData name="Pim van Ewijk" userId="3bd9cf606d3a6b7b" providerId="LiveId" clId="{794D7762-5B26-48E9-8363-B87D858FDC72}" dt="2024-05-28T19:41:32.686" v="3944"/>
        <pc:sldMkLst>
          <pc:docMk/>
          <pc:sldMk cId="2908138580" sldId="261"/>
        </pc:sldMkLst>
        <pc:spChg chg="mod">
          <ac:chgData name="Pim van Ewijk" userId="3bd9cf606d3a6b7b" providerId="LiveId" clId="{794D7762-5B26-48E9-8363-B87D858FDC72}" dt="2024-05-23T19:16:11.586" v="623" actId="20577"/>
          <ac:spMkLst>
            <pc:docMk/>
            <pc:sldMk cId="2908138580" sldId="261"/>
            <ac:spMk id="2" creationId="{EBD851C1-8ED3-E4F2-6BB1-FDE046FB7513}"/>
          </ac:spMkLst>
        </pc:spChg>
        <pc:spChg chg="mod">
          <ac:chgData name="Pim van Ewijk" userId="3bd9cf606d3a6b7b" providerId="LiveId" clId="{794D7762-5B26-48E9-8363-B87D858FDC72}" dt="2024-05-26T10:26:50.698" v="1018" actId="14100"/>
          <ac:spMkLst>
            <pc:docMk/>
            <pc:sldMk cId="2908138580" sldId="261"/>
            <ac:spMk id="3" creationId="{EAD0BF81-6057-9E6C-7835-F8F8CAF0FEA6}"/>
          </ac:spMkLst>
        </pc:spChg>
        <pc:picChg chg="add del mod">
          <ac:chgData name="Pim van Ewijk" userId="3bd9cf606d3a6b7b" providerId="LiveId" clId="{794D7762-5B26-48E9-8363-B87D858FDC72}" dt="2024-05-26T10:19:25.457" v="700" actId="21"/>
          <ac:picMkLst>
            <pc:docMk/>
            <pc:sldMk cId="2908138580" sldId="261"/>
            <ac:picMk id="5" creationId="{B79D1E0C-748B-673B-84C1-930F4F770E0F}"/>
          </ac:picMkLst>
        </pc:picChg>
        <pc:picChg chg="add del mod">
          <ac:chgData name="Pim van Ewijk" userId="3bd9cf606d3a6b7b" providerId="LiveId" clId="{794D7762-5B26-48E9-8363-B87D858FDC72}" dt="2024-05-26T10:26:52.372" v="1019" actId="21"/>
          <ac:picMkLst>
            <pc:docMk/>
            <pc:sldMk cId="2908138580" sldId="261"/>
            <ac:picMk id="7" creationId="{75CD9440-1FED-A6C2-3920-91006BE21F05}"/>
          </ac:picMkLst>
        </pc:picChg>
        <pc:picChg chg="add del mod">
          <ac:chgData name="Pim van Ewijk" userId="3bd9cf606d3a6b7b" providerId="LiveId" clId="{794D7762-5B26-48E9-8363-B87D858FDC72}" dt="2024-05-26T10:27:59.262" v="1030" actId="21"/>
          <ac:picMkLst>
            <pc:docMk/>
            <pc:sldMk cId="2908138580" sldId="261"/>
            <ac:picMk id="8" creationId="{75CD9440-1FED-A6C2-3920-91006BE21F05}"/>
          </ac:picMkLst>
        </pc:picChg>
        <pc:picChg chg="add mod">
          <ac:chgData name="Pim van Ewijk" userId="3bd9cf606d3a6b7b" providerId="LiveId" clId="{794D7762-5B26-48E9-8363-B87D858FDC72}" dt="2024-05-27T08:29:17.698" v="1963" actId="1076"/>
          <ac:picMkLst>
            <pc:docMk/>
            <pc:sldMk cId="2908138580" sldId="261"/>
            <ac:picMk id="9" creationId="{75CD9440-1FED-A6C2-3920-91006BE21F05}"/>
          </ac:picMkLst>
        </pc:picChg>
      </pc:sldChg>
      <pc:sldChg chg="addSp delSp modSp new mod modAnim">
        <pc:chgData name="Pim van Ewijk" userId="3bd9cf606d3a6b7b" providerId="LiveId" clId="{794D7762-5B26-48E9-8363-B87D858FDC72}" dt="2024-06-03T19:28:37.724" v="8112" actId="20577"/>
        <pc:sldMkLst>
          <pc:docMk/>
          <pc:sldMk cId="3128351768" sldId="262"/>
        </pc:sldMkLst>
        <pc:spChg chg="mod">
          <ac:chgData name="Pim van Ewijk" userId="3bd9cf606d3a6b7b" providerId="LiveId" clId="{794D7762-5B26-48E9-8363-B87D858FDC72}" dt="2024-06-03T19:28:37.724" v="8112" actId="20577"/>
          <ac:spMkLst>
            <pc:docMk/>
            <pc:sldMk cId="3128351768" sldId="262"/>
            <ac:spMk id="3" creationId="{001CD512-2EDC-4D84-E689-34040527865A}"/>
          </ac:spMkLst>
        </pc:spChg>
        <pc:picChg chg="add mod">
          <ac:chgData name="Pim van Ewijk" userId="3bd9cf606d3a6b7b" providerId="LiveId" clId="{794D7762-5B26-48E9-8363-B87D858FDC72}" dt="2024-05-26T10:26:35.166" v="1010" actId="1076"/>
          <ac:picMkLst>
            <pc:docMk/>
            <pc:sldMk cId="3128351768" sldId="262"/>
            <ac:picMk id="5" creationId="{B79D1E0C-748B-673B-84C1-930F4F770E0F}"/>
          </ac:picMkLst>
        </pc:picChg>
        <pc:picChg chg="add del">
          <ac:chgData name="Pim van Ewijk" userId="3bd9cf606d3a6b7b" providerId="LiveId" clId="{794D7762-5B26-48E9-8363-B87D858FDC72}" dt="2024-05-26T10:26:40.661" v="1012" actId="478"/>
          <ac:picMkLst>
            <pc:docMk/>
            <pc:sldMk cId="3128351768" sldId="262"/>
            <ac:picMk id="6" creationId="{FF7F8EC2-A328-8EF4-F797-84042E7F3DEF}"/>
          </ac:picMkLst>
        </pc:picChg>
      </pc:sldChg>
      <pc:sldChg chg="modSp new mod">
        <pc:chgData name="Pim van Ewijk" userId="3bd9cf606d3a6b7b" providerId="LiveId" clId="{794D7762-5B26-48E9-8363-B87D858FDC72}" dt="2024-05-27T09:48:42.325" v="2295" actId="20577"/>
        <pc:sldMkLst>
          <pc:docMk/>
          <pc:sldMk cId="4167587697" sldId="263"/>
        </pc:sldMkLst>
        <pc:spChg chg="mod">
          <ac:chgData name="Pim van Ewijk" userId="3bd9cf606d3a6b7b" providerId="LiveId" clId="{794D7762-5B26-48E9-8363-B87D858FDC72}" dt="2024-05-27T09:48:42.325" v="2295" actId="20577"/>
          <ac:spMkLst>
            <pc:docMk/>
            <pc:sldMk cId="4167587697" sldId="263"/>
            <ac:spMk id="2" creationId="{E20AEBE5-184C-036D-A71D-CA0E529FE88F}"/>
          </ac:spMkLst>
        </pc:spChg>
        <pc:spChg chg="mod">
          <ac:chgData name="Pim van Ewijk" userId="3bd9cf606d3a6b7b" providerId="LiveId" clId="{794D7762-5B26-48E9-8363-B87D858FDC72}" dt="2024-05-27T07:42:14.980" v="1131" actId="12"/>
          <ac:spMkLst>
            <pc:docMk/>
            <pc:sldMk cId="4167587697" sldId="263"/>
            <ac:spMk id="3" creationId="{843FE055-54C3-3F81-2D9D-24BFB9B29E63}"/>
          </ac:spMkLst>
        </pc:spChg>
      </pc:sldChg>
      <pc:sldChg chg="modSp new del mod">
        <pc:chgData name="Pim van Ewijk" userId="3bd9cf606d3a6b7b" providerId="LiveId" clId="{794D7762-5B26-48E9-8363-B87D858FDC72}" dt="2024-05-27T09:02:54.043" v="2214" actId="47"/>
        <pc:sldMkLst>
          <pc:docMk/>
          <pc:sldMk cId="1136527219" sldId="264"/>
        </pc:sldMkLst>
        <pc:spChg chg="mod">
          <ac:chgData name="Pim van Ewijk" userId="3bd9cf606d3a6b7b" providerId="LiveId" clId="{794D7762-5B26-48E9-8363-B87D858FDC72}" dt="2024-05-27T08:13:59.531" v="1937" actId="20577"/>
          <ac:spMkLst>
            <pc:docMk/>
            <pc:sldMk cId="1136527219" sldId="264"/>
            <ac:spMk id="2" creationId="{7CF0E56A-8C77-9A87-B691-E08BA49CE115}"/>
          </ac:spMkLst>
        </pc:spChg>
      </pc:sldChg>
      <pc:sldChg chg="addSp modSp new mod ord">
        <pc:chgData name="Pim van Ewijk" userId="3bd9cf606d3a6b7b" providerId="LiveId" clId="{794D7762-5B26-48E9-8363-B87D858FDC72}" dt="2024-05-29T07:29:06.038" v="5140" actId="5793"/>
        <pc:sldMkLst>
          <pc:docMk/>
          <pc:sldMk cId="3891524379" sldId="265"/>
        </pc:sldMkLst>
        <pc:spChg chg="mod ord">
          <ac:chgData name="Pim van Ewijk" userId="3bd9cf606d3a6b7b" providerId="LiveId" clId="{794D7762-5B26-48E9-8363-B87D858FDC72}" dt="2024-05-28T19:39:53.991" v="3772" actId="207"/>
          <ac:spMkLst>
            <pc:docMk/>
            <pc:sldMk cId="3891524379" sldId="265"/>
            <ac:spMk id="2" creationId="{89A971D9-CA3D-6EC1-5724-268422D8D35B}"/>
          </ac:spMkLst>
        </pc:spChg>
        <pc:spChg chg="mod">
          <ac:chgData name="Pim van Ewijk" userId="3bd9cf606d3a6b7b" providerId="LiveId" clId="{794D7762-5B26-48E9-8363-B87D858FDC72}" dt="2024-05-29T07:29:06.038" v="5140" actId="5793"/>
          <ac:spMkLst>
            <pc:docMk/>
            <pc:sldMk cId="3891524379" sldId="265"/>
            <ac:spMk id="3" creationId="{AFE8F43A-E61C-A627-348D-FD319AC13B05}"/>
          </ac:spMkLst>
        </pc:spChg>
        <pc:picChg chg="add mod">
          <ac:chgData name="Pim van Ewijk" userId="3bd9cf606d3a6b7b" providerId="LiveId" clId="{794D7762-5B26-48E9-8363-B87D858FDC72}" dt="2024-05-28T19:39:33.154" v="3764" actId="1076"/>
          <ac:picMkLst>
            <pc:docMk/>
            <pc:sldMk cId="3891524379" sldId="265"/>
            <ac:picMk id="4" creationId="{4F3AAAB0-7829-F919-B54E-B3BFCF28D32C}"/>
          </ac:picMkLst>
        </pc:picChg>
        <pc:picChg chg="add mod">
          <ac:chgData name="Pim van Ewijk" userId="3bd9cf606d3a6b7b" providerId="LiveId" clId="{794D7762-5B26-48E9-8363-B87D858FDC72}" dt="2024-05-28T19:39:15.135" v="3747"/>
          <ac:picMkLst>
            <pc:docMk/>
            <pc:sldMk cId="3891524379" sldId="265"/>
            <ac:picMk id="5" creationId="{2B928E5D-5BAC-A7A8-536A-883DD19FAA03}"/>
          </ac:picMkLst>
        </pc:picChg>
        <pc:picChg chg="add mod">
          <ac:chgData name="Pim van Ewijk" userId="3bd9cf606d3a6b7b" providerId="LiveId" clId="{794D7762-5B26-48E9-8363-B87D858FDC72}" dt="2024-05-28T19:39:45.811" v="3769" actId="1076"/>
          <ac:picMkLst>
            <pc:docMk/>
            <pc:sldMk cId="3891524379" sldId="265"/>
            <ac:picMk id="6" creationId="{3BFA5FC4-C29E-B4B0-FCEE-5BF134172C79}"/>
          </ac:picMkLst>
        </pc:picChg>
        <pc:picChg chg="add mod">
          <ac:chgData name="Pim van Ewijk" userId="3bd9cf606d3a6b7b" providerId="LiveId" clId="{794D7762-5B26-48E9-8363-B87D858FDC72}" dt="2024-05-28T19:39:29.855" v="3758" actId="1076"/>
          <ac:picMkLst>
            <pc:docMk/>
            <pc:sldMk cId="3891524379" sldId="265"/>
            <ac:picMk id="8194" creationId="{9022689E-277B-F836-26C6-2BD52A90D5C5}"/>
          </ac:picMkLst>
        </pc:picChg>
      </pc:sldChg>
      <pc:sldChg chg="addSp modSp new mod modAnim modNotesTx">
        <pc:chgData name="Pim van Ewijk" userId="3bd9cf606d3a6b7b" providerId="LiveId" clId="{794D7762-5B26-48E9-8363-B87D858FDC72}" dt="2024-06-03T18:44:08.914" v="6735"/>
        <pc:sldMkLst>
          <pc:docMk/>
          <pc:sldMk cId="3025481511" sldId="266"/>
        </pc:sldMkLst>
        <pc:spChg chg="mod">
          <ac:chgData name="Pim van Ewijk" userId="3bd9cf606d3a6b7b" providerId="LiveId" clId="{794D7762-5B26-48E9-8363-B87D858FDC72}" dt="2024-05-27T07:44:34.796" v="1336" actId="20577"/>
          <ac:spMkLst>
            <pc:docMk/>
            <pc:sldMk cId="3025481511" sldId="266"/>
            <ac:spMk id="2" creationId="{C5239B1A-ABB4-DD3E-F545-544FC6072DF0}"/>
          </ac:spMkLst>
        </pc:spChg>
        <pc:spChg chg="mod">
          <ac:chgData name="Pim van Ewijk" userId="3bd9cf606d3a6b7b" providerId="LiveId" clId="{794D7762-5B26-48E9-8363-B87D858FDC72}" dt="2024-06-03T11:24:49.557" v="6730" actId="14100"/>
          <ac:spMkLst>
            <pc:docMk/>
            <pc:sldMk cId="3025481511" sldId="266"/>
            <ac:spMk id="3" creationId="{AFAA796E-4D76-46BF-57BB-76ADE5C063EC}"/>
          </ac:spMkLst>
        </pc:spChg>
        <pc:picChg chg="add mod">
          <ac:chgData name="Pim van Ewijk" userId="3bd9cf606d3a6b7b" providerId="LiveId" clId="{794D7762-5B26-48E9-8363-B87D858FDC72}" dt="2024-06-03T18:44:04.726" v="6734" actId="1076"/>
          <ac:picMkLst>
            <pc:docMk/>
            <pc:sldMk cId="3025481511" sldId="266"/>
            <ac:picMk id="2050" creationId="{28FD7503-5619-4B88-B8C5-95947DD6163A}"/>
          </ac:picMkLst>
        </pc:picChg>
      </pc:sldChg>
      <pc:sldChg chg="addSp modSp new mod modNotesTx">
        <pc:chgData name="Pim van Ewijk" userId="3bd9cf606d3a6b7b" providerId="LiveId" clId="{794D7762-5B26-48E9-8363-B87D858FDC72}" dt="2024-06-04T10:58:03.146" v="8889" actId="20577"/>
        <pc:sldMkLst>
          <pc:docMk/>
          <pc:sldMk cId="2402352353" sldId="267"/>
        </pc:sldMkLst>
        <pc:spChg chg="mod ord">
          <ac:chgData name="Pim van Ewijk" userId="3bd9cf606d3a6b7b" providerId="LiveId" clId="{794D7762-5B26-48E9-8363-B87D858FDC72}" dt="2024-05-28T17:56:55.110" v="3098" actId="20577"/>
          <ac:spMkLst>
            <pc:docMk/>
            <pc:sldMk cId="2402352353" sldId="267"/>
            <ac:spMk id="2" creationId="{079E796E-5FC2-7708-835C-9D6CA27D9E1F}"/>
          </ac:spMkLst>
        </pc:spChg>
        <pc:spChg chg="mod">
          <ac:chgData name="Pim van Ewijk" userId="3bd9cf606d3a6b7b" providerId="LiveId" clId="{794D7762-5B26-48E9-8363-B87D858FDC72}" dt="2024-05-29T07:28:52.302" v="5132" actId="20577"/>
          <ac:spMkLst>
            <pc:docMk/>
            <pc:sldMk cId="2402352353" sldId="267"/>
            <ac:spMk id="3" creationId="{762A066B-1733-F94E-6286-F2A2B7DE0DFC}"/>
          </ac:spMkLst>
        </pc:spChg>
        <pc:picChg chg="add mod ord modCrop">
          <ac:chgData name="Pim van Ewijk" userId="3bd9cf606d3a6b7b" providerId="LiveId" clId="{794D7762-5B26-48E9-8363-B87D858FDC72}" dt="2024-05-27T08:14:30.572" v="1941" actId="167"/>
          <ac:picMkLst>
            <pc:docMk/>
            <pc:sldMk cId="2402352353" sldId="267"/>
            <ac:picMk id="5" creationId="{418BECFC-1631-D860-2F02-967CB8093061}"/>
          </ac:picMkLst>
        </pc:picChg>
        <pc:picChg chg="add mod modCrop">
          <ac:chgData name="Pim van Ewijk" userId="3bd9cf606d3a6b7b" providerId="LiveId" clId="{794D7762-5B26-48E9-8363-B87D858FDC72}" dt="2024-05-27T08:16:09.462" v="1954" actId="1076"/>
          <ac:picMkLst>
            <pc:docMk/>
            <pc:sldMk cId="2402352353" sldId="267"/>
            <ac:picMk id="7" creationId="{B9B0A1A7-D83D-89E3-DB45-71C4DAAC63C1}"/>
          </ac:picMkLst>
        </pc:picChg>
        <pc:picChg chg="add mod">
          <ac:chgData name="Pim van Ewijk" userId="3bd9cf606d3a6b7b" providerId="LiveId" clId="{794D7762-5B26-48E9-8363-B87D858FDC72}" dt="2024-05-27T08:12:08.552" v="1920" actId="1076"/>
          <ac:picMkLst>
            <pc:docMk/>
            <pc:sldMk cId="2402352353" sldId="267"/>
            <ac:picMk id="4098" creationId="{ED0B24EC-FB4F-F904-261F-BBFED6542785}"/>
          </ac:picMkLst>
        </pc:picChg>
        <pc:picChg chg="add mod">
          <ac:chgData name="Pim van Ewijk" userId="3bd9cf606d3a6b7b" providerId="LiveId" clId="{794D7762-5B26-48E9-8363-B87D858FDC72}" dt="2024-06-04T10:49:36.790" v="8819" actId="1076"/>
          <ac:picMkLst>
            <pc:docMk/>
            <pc:sldMk cId="2402352353" sldId="267"/>
            <ac:picMk id="4100" creationId="{7C40948A-B11D-2C42-7843-1906CBEEA5F0}"/>
          </ac:picMkLst>
        </pc:picChg>
      </pc:sldChg>
      <pc:sldChg chg="addSp delSp modSp new mod ord modAnim modNotesTx">
        <pc:chgData name="Pim van Ewijk" userId="3bd9cf606d3a6b7b" providerId="LiveId" clId="{794D7762-5B26-48E9-8363-B87D858FDC72}" dt="2024-06-03T19:36:02.655" v="8586" actId="1076"/>
        <pc:sldMkLst>
          <pc:docMk/>
          <pc:sldMk cId="1900058959" sldId="268"/>
        </pc:sldMkLst>
        <pc:spChg chg="mod">
          <ac:chgData name="Pim van Ewijk" userId="3bd9cf606d3a6b7b" providerId="LiveId" clId="{794D7762-5B26-48E9-8363-B87D858FDC72}" dt="2024-06-03T19:19:01.330" v="7771"/>
          <ac:spMkLst>
            <pc:docMk/>
            <pc:sldMk cId="1900058959" sldId="268"/>
            <ac:spMk id="2" creationId="{BF83BA97-C6D2-5490-DAEA-CD491BC37AC0}"/>
          </ac:spMkLst>
        </pc:spChg>
        <pc:spChg chg="mod">
          <ac:chgData name="Pim van Ewijk" userId="3bd9cf606d3a6b7b" providerId="LiveId" clId="{794D7762-5B26-48E9-8363-B87D858FDC72}" dt="2024-06-03T19:19:49.247" v="7778" actId="1076"/>
          <ac:spMkLst>
            <pc:docMk/>
            <pc:sldMk cId="1900058959" sldId="268"/>
            <ac:spMk id="3" creationId="{DDAE8CED-7D53-C080-0F7B-4211ACB27FD4}"/>
          </ac:spMkLst>
        </pc:spChg>
        <pc:spChg chg="add mod">
          <ac:chgData name="Pim van Ewijk" userId="3bd9cf606d3a6b7b" providerId="LiveId" clId="{794D7762-5B26-48E9-8363-B87D858FDC72}" dt="2024-06-03T19:19:55.671" v="7780"/>
          <ac:spMkLst>
            <pc:docMk/>
            <pc:sldMk cId="1900058959" sldId="268"/>
            <ac:spMk id="4" creationId="{2753570B-81C3-521B-9616-6E0AED5E675F}"/>
          </ac:spMkLst>
        </pc:spChg>
        <pc:spChg chg="add mod">
          <ac:chgData name="Pim van Ewijk" userId="3bd9cf606d3a6b7b" providerId="LiveId" clId="{794D7762-5B26-48E9-8363-B87D858FDC72}" dt="2024-06-03T19:19:43.815" v="7776" actId="1076"/>
          <ac:spMkLst>
            <pc:docMk/>
            <pc:sldMk cId="1900058959" sldId="268"/>
            <ac:spMk id="6" creationId="{4C985887-8F48-B788-985F-22D1CC8BE57E}"/>
          </ac:spMkLst>
        </pc:spChg>
        <pc:spChg chg="add mod">
          <ac:chgData name="Pim van Ewijk" userId="3bd9cf606d3a6b7b" providerId="LiveId" clId="{794D7762-5B26-48E9-8363-B87D858FDC72}" dt="2024-06-03T19:21:21.910" v="7881" actId="1076"/>
          <ac:spMkLst>
            <pc:docMk/>
            <pc:sldMk cId="1900058959" sldId="268"/>
            <ac:spMk id="7" creationId="{C39F9339-DCCE-72BE-8D37-E759F9728142}"/>
          </ac:spMkLst>
        </pc:spChg>
        <pc:picChg chg="add mod">
          <ac:chgData name="Pim van Ewijk" userId="3bd9cf606d3a6b7b" providerId="LiveId" clId="{794D7762-5B26-48E9-8363-B87D858FDC72}" dt="2024-06-03T19:36:02.655" v="8586" actId="1076"/>
          <ac:picMkLst>
            <pc:docMk/>
            <pc:sldMk cId="1900058959" sldId="268"/>
            <ac:picMk id="5" creationId="{31EA6F0D-6347-CD66-CADF-932910371761}"/>
          </ac:picMkLst>
        </pc:picChg>
        <pc:picChg chg="add del mod">
          <ac:chgData name="Pim van Ewijk" userId="3bd9cf606d3a6b7b" providerId="LiveId" clId="{794D7762-5B26-48E9-8363-B87D858FDC72}" dt="2024-05-29T07:45:43.379" v="5904" actId="21"/>
          <ac:picMkLst>
            <pc:docMk/>
            <pc:sldMk cId="1900058959" sldId="268"/>
            <ac:picMk id="10242" creationId="{9B76BDF0-7F8A-64C7-8DC3-39989FF22E73}"/>
          </ac:picMkLst>
        </pc:picChg>
      </pc:sldChg>
      <pc:sldChg chg="addSp modSp new mod modAnim">
        <pc:chgData name="Pim van Ewijk" userId="3bd9cf606d3a6b7b" providerId="LiveId" clId="{794D7762-5B26-48E9-8363-B87D858FDC72}" dt="2024-06-03T19:36:55.445" v="8593" actId="20577"/>
        <pc:sldMkLst>
          <pc:docMk/>
          <pc:sldMk cId="2471279259" sldId="269"/>
        </pc:sldMkLst>
        <pc:spChg chg="mod">
          <ac:chgData name="Pim van Ewijk" userId="3bd9cf606d3a6b7b" providerId="LiveId" clId="{794D7762-5B26-48E9-8363-B87D858FDC72}" dt="2024-06-03T19:18:41.313" v="7762"/>
          <ac:spMkLst>
            <pc:docMk/>
            <pc:sldMk cId="2471279259" sldId="269"/>
            <ac:spMk id="2" creationId="{98A0EDD4-C8DD-2A1D-C72F-C5C0994FDD02}"/>
          </ac:spMkLst>
        </pc:spChg>
        <pc:spChg chg="mod">
          <ac:chgData name="Pim van Ewijk" userId="3bd9cf606d3a6b7b" providerId="LiveId" clId="{794D7762-5B26-48E9-8363-B87D858FDC72}" dt="2024-06-03T19:36:55.445" v="8593" actId="20577"/>
          <ac:spMkLst>
            <pc:docMk/>
            <pc:sldMk cId="2471279259" sldId="269"/>
            <ac:spMk id="3" creationId="{C226F985-E5B8-4D82-2E83-E8063BCCB3F9}"/>
          </ac:spMkLst>
        </pc:spChg>
        <pc:picChg chg="add mod">
          <ac:chgData name="Pim van Ewijk" userId="3bd9cf606d3a6b7b" providerId="LiveId" clId="{794D7762-5B26-48E9-8363-B87D858FDC72}" dt="2024-05-28T19:31:43.622" v="3440" actId="1076"/>
          <ac:picMkLst>
            <pc:docMk/>
            <pc:sldMk cId="2471279259" sldId="269"/>
            <ac:picMk id="4" creationId="{2C2AC879-0440-23D5-C484-B218540077CB}"/>
          </ac:picMkLst>
        </pc:picChg>
      </pc:sldChg>
      <pc:sldChg chg="addSp delSp modSp new del mod ord modAnim modNotesTx">
        <pc:chgData name="Pim van Ewijk" userId="3bd9cf606d3a6b7b" providerId="LiveId" clId="{794D7762-5B26-48E9-8363-B87D858FDC72}" dt="2024-06-03T19:09:06.229" v="6739" actId="47"/>
        <pc:sldMkLst>
          <pc:docMk/>
          <pc:sldMk cId="3224802493" sldId="270"/>
        </pc:sldMkLst>
        <pc:spChg chg="mod">
          <ac:chgData name="Pim van Ewijk" userId="3bd9cf606d3a6b7b" providerId="LiveId" clId="{794D7762-5B26-48E9-8363-B87D858FDC72}" dt="2024-05-29T08:52:41.137" v="6238" actId="20577"/>
          <ac:spMkLst>
            <pc:docMk/>
            <pc:sldMk cId="3224802493" sldId="270"/>
            <ac:spMk id="3" creationId="{1AC9F7B2-B068-EE1C-E054-FB27B4856044}"/>
          </ac:spMkLst>
        </pc:spChg>
        <pc:spChg chg="add del">
          <ac:chgData name="Pim van Ewijk" userId="3bd9cf606d3a6b7b" providerId="LiveId" clId="{794D7762-5B26-48E9-8363-B87D858FDC72}" dt="2024-05-28T13:40:28.476" v="2910" actId="22"/>
          <ac:spMkLst>
            <pc:docMk/>
            <pc:sldMk cId="3224802493" sldId="270"/>
            <ac:spMk id="5" creationId="{016D3D67-ED93-AA02-237D-74802D4A16F4}"/>
          </ac:spMkLst>
        </pc:spChg>
        <pc:picChg chg="add mod">
          <ac:chgData name="Pim van Ewijk" userId="3bd9cf606d3a6b7b" providerId="LiveId" clId="{794D7762-5B26-48E9-8363-B87D858FDC72}" dt="2024-05-29T08:52:29.253" v="6236" actId="14100"/>
          <ac:picMkLst>
            <pc:docMk/>
            <pc:sldMk cId="3224802493" sldId="270"/>
            <ac:picMk id="9" creationId="{5FEA1957-1448-3457-CAEC-C5A021E706CF}"/>
          </ac:picMkLst>
        </pc:picChg>
      </pc:sldChg>
      <pc:sldChg chg="addSp modSp new modNotesTx">
        <pc:chgData name="Pim van Ewijk" userId="3bd9cf606d3a6b7b" providerId="LiveId" clId="{794D7762-5B26-48E9-8363-B87D858FDC72}" dt="2024-05-29T07:41:00.653" v="5886" actId="114"/>
        <pc:sldMkLst>
          <pc:docMk/>
          <pc:sldMk cId="2414785693" sldId="271"/>
        </pc:sldMkLst>
        <pc:picChg chg="add mod">
          <ac:chgData name="Pim van Ewijk" userId="3bd9cf606d3a6b7b" providerId="LiveId" clId="{794D7762-5B26-48E9-8363-B87D858FDC72}" dt="2024-05-28T19:36:03.658" v="3678" actId="1076"/>
          <ac:picMkLst>
            <pc:docMk/>
            <pc:sldMk cId="2414785693" sldId="271"/>
            <ac:picMk id="5122" creationId="{C1CDD3EC-091B-E73B-2E95-C18864B50F46}"/>
          </ac:picMkLst>
        </pc:picChg>
      </pc:sldChg>
      <pc:sldChg chg="addSp modSp new mod ord modNotesTx">
        <pc:chgData name="Pim van Ewijk" userId="3bd9cf606d3a6b7b" providerId="LiveId" clId="{794D7762-5B26-48E9-8363-B87D858FDC72}" dt="2024-06-03T19:25:42.563" v="7943"/>
        <pc:sldMkLst>
          <pc:docMk/>
          <pc:sldMk cId="634560870" sldId="272"/>
        </pc:sldMkLst>
        <pc:picChg chg="add mod">
          <ac:chgData name="Pim van Ewijk" userId="3bd9cf606d3a6b7b" providerId="LiveId" clId="{794D7762-5B26-48E9-8363-B87D858FDC72}" dt="2024-05-29T07:14:32.496" v="4121" actId="14100"/>
          <ac:picMkLst>
            <pc:docMk/>
            <pc:sldMk cId="634560870" sldId="272"/>
            <ac:picMk id="5" creationId="{43B3D7CC-6276-4CB6-6B0F-2D82ABD0663E}"/>
          </ac:picMkLst>
        </pc:picChg>
        <pc:picChg chg="add">
          <ac:chgData name="Pim van Ewijk" userId="3bd9cf606d3a6b7b" providerId="LiveId" clId="{794D7762-5B26-48E9-8363-B87D858FDC72}" dt="2024-06-03T19:25:42.563" v="7943"/>
          <ac:picMkLst>
            <pc:docMk/>
            <pc:sldMk cId="634560870" sldId="272"/>
            <ac:picMk id="4098" creationId="{68CFE662-0CF3-2FDB-EBCB-7FEBA52566CF}"/>
          </ac:picMkLst>
        </pc:picChg>
      </pc:sldChg>
      <pc:sldChg chg="new del">
        <pc:chgData name="Pim van Ewijk" userId="3bd9cf606d3a6b7b" providerId="LiveId" clId="{794D7762-5B26-48E9-8363-B87D858FDC72}" dt="2024-05-28T19:41:47.160" v="3960" actId="47"/>
        <pc:sldMkLst>
          <pc:docMk/>
          <pc:sldMk cId="2443295595" sldId="272"/>
        </pc:sldMkLst>
      </pc:sldChg>
      <pc:sldChg chg="modSp new mod modAnim modNotesTx">
        <pc:chgData name="Pim van Ewijk" userId="3bd9cf606d3a6b7b" providerId="LiveId" clId="{794D7762-5B26-48E9-8363-B87D858FDC72}" dt="2024-05-29T07:20:59.690" v="4596"/>
        <pc:sldMkLst>
          <pc:docMk/>
          <pc:sldMk cId="3019521614" sldId="273"/>
        </pc:sldMkLst>
        <pc:spChg chg="mod">
          <ac:chgData name="Pim van Ewijk" userId="3bd9cf606d3a6b7b" providerId="LiveId" clId="{794D7762-5B26-48E9-8363-B87D858FDC72}" dt="2024-05-29T07:15:40.133" v="4208" actId="113"/>
          <ac:spMkLst>
            <pc:docMk/>
            <pc:sldMk cId="3019521614" sldId="273"/>
            <ac:spMk id="2" creationId="{124176EE-F3D3-331A-2433-74D5D40F1782}"/>
          </ac:spMkLst>
        </pc:spChg>
        <pc:spChg chg="mod">
          <ac:chgData name="Pim van Ewijk" userId="3bd9cf606d3a6b7b" providerId="LiveId" clId="{794D7762-5B26-48E9-8363-B87D858FDC72}" dt="2024-05-29T07:19:39.238" v="4593" actId="20577"/>
          <ac:spMkLst>
            <pc:docMk/>
            <pc:sldMk cId="3019521614" sldId="273"/>
            <ac:spMk id="3" creationId="{D7EAAB14-5093-22A0-FA94-58EEBE9A3E42}"/>
          </ac:spMkLst>
        </pc:spChg>
      </pc:sldChg>
      <pc:sldChg chg="addSp modSp new mod modAnim">
        <pc:chgData name="Pim van Ewijk" userId="3bd9cf606d3a6b7b" providerId="LiveId" clId="{794D7762-5B26-48E9-8363-B87D858FDC72}" dt="2024-06-03T19:29:34.843" v="8123"/>
        <pc:sldMkLst>
          <pc:docMk/>
          <pc:sldMk cId="943406441" sldId="274"/>
        </pc:sldMkLst>
        <pc:spChg chg="mod">
          <ac:chgData name="Pim van Ewijk" userId="3bd9cf606d3a6b7b" providerId="LiveId" clId="{794D7762-5B26-48E9-8363-B87D858FDC72}" dt="2024-05-29T07:35:14.046" v="5636" actId="20577"/>
          <ac:spMkLst>
            <pc:docMk/>
            <pc:sldMk cId="943406441" sldId="274"/>
            <ac:spMk id="2" creationId="{1067ED1B-92FA-7678-DC7A-C9C5D1F12BDF}"/>
          </ac:spMkLst>
        </pc:spChg>
        <pc:spChg chg="mod">
          <ac:chgData name="Pim van Ewijk" userId="3bd9cf606d3a6b7b" providerId="LiveId" clId="{794D7762-5B26-48E9-8363-B87D858FDC72}" dt="2024-06-03T19:29:05.614" v="8117" actId="20577"/>
          <ac:spMkLst>
            <pc:docMk/>
            <pc:sldMk cId="943406441" sldId="274"/>
            <ac:spMk id="3" creationId="{213DCA28-6800-6ACB-12B1-B0B279C54DE7}"/>
          </ac:spMkLst>
        </pc:spChg>
        <pc:picChg chg="add mod">
          <ac:chgData name="Pim van Ewijk" userId="3bd9cf606d3a6b7b" providerId="LiveId" clId="{794D7762-5B26-48E9-8363-B87D858FDC72}" dt="2024-05-29T08:50:40.660" v="6207" actId="1076"/>
          <ac:picMkLst>
            <pc:docMk/>
            <pc:sldMk cId="943406441" sldId="274"/>
            <ac:picMk id="5" creationId="{C6313DCA-4797-59A3-38A4-CA81EF4C36E9}"/>
          </ac:picMkLst>
        </pc:picChg>
        <pc:picChg chg="add mod">
          <ac:chgData name="Pim van Ewijk" userId="3bd9cf606d3a6b7b" providerId="LiveId" clId="{794D7762-5B26-48E9-8363-B87D858FDC72}" dt="2024-06-03T19:29:29.046" v="8119" actId="1076"/>
          <ac:picMkLst>
            <pc:docMk/>
            <pc:sldMk cId="943406441" sldId="274"/>
            <ac:picMk id="9218" creationId="{545F6CA5-FF11-E2D4-ECC8-397F34F6A8A1}"/>
          </ac:picMkLst>
        </pc:picChg>
      </pc:sldChg>
      <pc:sldChg chg="addSp modSp new add del mod ord modNotesTx">
        <pc:chgData name="Pim van Ewijk" userId="3bd9cf606d3a6b7b" providerId="LiveId" clId="{794D7762-5B26-48E9-8363-B87D858FDC72}" dt="2024-06-03T19:22:09.315" v="7900"/>
        <pc:sldMkLst>
          <pc:docMk/>
          <pc:sldMk cId="3599917516" sldId="275"/>
        </pc:sldMkLst>
        <pc:spChg chg="mod">
          <ac:chgData name="Pim van Ewijk" userId="3bd9cf606d3a6b7b" providerId="LiveId" clId="{794D7762-5B26-48E9-8363-B87D858FDC72}" dt="2024-06-03T19:22:09.315" v="7900"/>
          <ac:spMkLst>
            <pc:docMk/>
            <pc:sldMk cId="3599917516" sldId="275"/>
            <ac:spMk id="2" creationId="{866B7966-0E08-6F96-55B5-C24FA119B7DA}"/>
          </ac:spMkLst>
        </pc:spChg>
        <pc:spChg chg="mod">
          <ac:chgData name="Pim van Ewijk" userId="3bd9cf606d3a6b7b" providerId="LiveId" clId="{794D7762-5B26-48E9-8363-B87D858FDC72}" dt="2024-05-29T08:49:04.062" v="6132" actId="12"/>
          <ac:spMkLst>
            <pc:docMk/>
            <pc:sldMk cId="3599917516" sldId="275"/>
            <ac:spMk id="3" creationId="{A9625667-A06C-161D-524B-94771E5D70C6}"/>
          </ac:spMkLst>
        </pc:spChg>
        <pc:picChg chg="add mod">
          <ac:chgData name="Pim van Ewijk" userId="3bd9cf606d3a6b7b" providerId="LiveId" clId="{794D7762-5B26-48E9-8363-B87D858FDC72}" dt="2024-05-29T08:49:07.237" v="6133" actId="1076"/>
          <ac:picMkLst>
            <pc:docMk/>
            <pc:sldMk cId="3599917516" sldId="275"/>
            <ac:picMk id="1026" creationId="{FF34F4CF-B7B4-BDCF-EEC8-A21509E34AD8}"/>
          </ac:picMkLst>
        </pc:picChg>
      </pc:sldChg>
      <pc:sldChg chg="addSp modSp new mod ord modAnim modNotesTx">
        <pc:chgData name="Pim van Ewijk" userId="3bd9cf606d3a6b7b" providerId="LiveId" clId="{794D7762-5B26-48E9-8363-B87D858FDC72}" dt="2024-06-03T19:22:27.072" v="7905"/>
        <pc:sldMkLst>
          <pc:docMk/>
          <pc:sldMk cId="3012685199" sldId="276"/>
        </pc:sldMkLst>
        <pc:spChg chg="mod">
          <ac:chgData name="Pim van Ewijk" userId="3bd9cf606d3a6b7b" providerId="LiveId" clId="{794D7762-5B26-48E9-8363-B87D858FDC72}" dt="2024-06-03T19:18:55.611" v="7768"/>
          <ac:spMkLst>
            <pc:docMk/>
            <pc:sldMk cId="3012685199" sldId="276"/>
            <ac:spMk id="2" creationId="{7B1F32F5-B8C3-772A-BCEF-533F85986278}"/>
          </ac:spMkLst>
        </pc:spChg>
        <pc:spChg chg="mod">
          <ac:chgData name="Pim van Ewijk" userId="3bd9cf606d3a6b7b" providerId="LiveId" clId="{794D7762-5B26-48E9-8363-B87D858FDC72}" dt="2024-06-03T19:14:53.005" v="7512" actId="20577"/>
          <ac:spMkLst>
            <pc:docMk/>
            <pc:sldMk cId="3012685199" sldId="276"/>
            <ac:spMk id="3" creationId="{41DCC7CA-DF4C-D420-6621-A6469AF1DCBB}"/>
          </ac:spMkLst>
        </pc:spChg>
        <pc:picChg chg="add mod">
          <ac:chgData name="Pim van Ewijk" userId="3bd9cf606d3a6b7b" providerId="LiveId" clId="{794D7762-5B26-48E9-8363-B87D858FDC72}" dt="2024-06-03T19:18:58.335" v="7769" actId="1076"/>
          <ac:picMkLst>
            <pc:docMk/>
            <pc:sldMk cId="3012685199" sldId="276"/>
            <ac:picMk id="4" creationId="{55F4FF61-8B8F-B9B1-007C-0BF085513548}"/>
          </ac:picMkLst>
        </pc:picChg>
      </pc:sldChg>
      <pc:sldChg chg="addSp delSp modSp new mod modAnim modNotesTx">
        <pc:chgData name="Pim van Ewijk" userId="3bd9cf606d3a6b7b" providerId="LiveId" clId="{794D7762-5B26-48E9-8363-B87D858FDC72}" dt="2024-06-04T10:29:09.830" v="8818" actId="14100"/>
        <pc:sldMkLst>
          <pc:docMk/>
          <pc:sldMk cId="2970254844" sldId="277"/>
        </pc:sldMkLst>
        <pc:spChg chg="add del mod">
          <ac:chgData name="Pim van Ewijk" userId="3bd9cf606d3a6b7b" providerId="LiveId" clId="{794D7762-5B26-48E9-8363-B87D858FDC72}" dt="2024-06-03T19:22:10.570" v="7901"/>
          <ac:spMkLst>
            <pc:docMk/>
            <pc:sldMk cId="2970254844" sldId="277"/>
            <ac:spMk id="2" creationId="{0558FF3C-D7F8-C82A-0ACB-E044BB05CF0C}"/>
          </ac:spMkLst>
        </pc:spChg>
        <pc:spChg chg="mod">
          <ac:chgData name="Pim van Ewijk" userId="3bd9cf606d3a6b7b" providerId="LiveId" clId="{794D7762-5B26-48E9-8363-B87D858FDC72}" dt="2024-06-03T19:40:42.406" v="8766" actId="20577"/>
          <ac:spMkLst>
            <pc:docMk/>
            <pc:sldMk cId="2970254844" sldId="277"/>
            <ac:spMk id="3" creationId="{9380A8B9-053F-A6EB-2FAA-79868160A8D8}"/>
          </ac:spMkLst>
        </pc:spChg>
        <pc:spChg chg="add mod">
          <ac:chgData name="Pim van Ewijk" userId="3bd9cf606d3a6b7b" providerId="LiveId" clId="{794D7762-5B26-48E9-8363-B87D858FDC72}" dt="2024-06-03T19:22:04.451" v="7898"/>
          <ac:spMkLst>
            <pc:docMk/>
            <pc:sldMk cId="2970254844" sldId="277"/>
            <ac:spMk id="4" creationId="{7A669C3A-AD91-A327-B892-1AA802FB301B}"/>
          </ac:spMkLst>
        </pc:spChg>
        <pc:picChg chg="add mod">
          <ac:chgData name="Pim van Ewijk" userId="3bd9cf606d3a6b7b" providerId="LiveId" clId="{794D7762-5B26-48E9-8363-B87D858FDC72}" dt="2024-06-04T10:29:09.830" v="8818" actId="14100"/>
          <ac:picMkLst>
            <pc:docMk/>
            <pc:sldMk cId="2970254844" sldId="277"/>
            <ac:picMk id="6146" creationId="{593C93C8-BCB7-FF48-5844-8E11C6DDC80D}"/>
          </ac:picMkLst>
        </pc:picChg>
        <pc:picChg chg="add">
          <ac:chgData name="Pim van Ewijk" userId="3bd9cf606d3a6b7b" providerId="LiveId" clId="{794D7762-5B26-48E9-8363-B87D858FDC72}" dt="2024-06-03T19:37:01.246" v="8594"/>
          <ac:picMkLst>
            <pc:docMk/>
            <pc:sldMk cId="2970254844" sldId="277"/>
            <ac:picMk id="6148" creationId="{2E96BBC5-461E-0BA2-F87D-9EB70278231C}"/>
          </ac:picMkLst>
        </pc:picChg>
      </pc:sldChg>
      <pc:sldChg chg="addSp modSp new modNotesTx">
        <pc:chgData name="Pim van Ewijk" userId="3bd9cf606d3a6b7b" providerId="LiveId" clId="{794D7762-5B26-48E9-8363-B87D858FDC72}" dt="2024-06-03T19:27:38.522" v="8077" actId="20577"/>
        <pc:sldMkLst>
          <pc:docMk/>
          <pc:sldMk cId="2458199065" sldId="278"/>
        </pc:sldMkLst>
        <pc:picChg chg="add mod">
          <ac:chgData name="Pim van Ewijk" userId="3bd9cf606d3a6b7b" providerId="LiveId" clId="{794D7762-5B26-48E9-8363-B87D858FDC72}" dt="2024-06-03T19:25:51.839" v="7948" actId="1076"/>
          <ac:picMkLst>
            <pc:docMk/>
            <pc:sldMk cId="2458199065" sldId="278"/>
            <ac:picMk id="5122" creationId="{D1012A73-12FA-11F0-1715-1F188522C296}"/>
          </ac:picMkLst>
        </pc:picChg>
      </pc:sldChg>
      <pc:sldChg chg="modSp new mod modAnim">
        <pc:chgData name="Pim van Ewijk" userId="3bd9cf606d3a6b7b" providerId="LiveId" clId="{794D7762-5B26-48E9-8363-B87D858FDC72}" dt="2024-06-05T08:35:02.398" v="9177"/>
        <pc:sldMkLst>
          <pc:docMk/>
          <pc:sldMk cId="3749126781" sldId="279"/>
        </pc:sldMkLst>
        <pc:spChg chg="mod">
          <ac:chgData name="Pim van Ewijk" userId="3bd9cf606d3a6b7b" providerId="LiveId" clId="{794D7762-5B26-48E9-8363-B87D858FDC72}" dt="2024-06-05T08:31:46.909" v="8923" actId="20577"/>
          <ac:spMkLst>
            <pc:docMk/>
            <pc:sldMk cId="3749126781" sldId="279"/>
            <ac:spMk id="2" creationId="{CFF220C0-19EC-293A-FCF7-FF2869BCC7D5}"/>
          </ac:spMkLst>
        </pc:spChg>
        <pc:spChg chg="mod">
          <ac:chgData name="Pim van Ewijk" userId="3bd9cf606d3a6b7b" providerId="LiveId" clId="{794D7762-5B26-48E9-8363-B87D858FDC72}" dt="2024-06-05T08:34:27.069" v="9173" actId="20577"/>
          <ac:spMkLst>
            <pc:docMk/>
            <pc:sldMk cId="3749126781" sldId="279"/>
            <ac:spMk id="3" creationId="{3BCF8C39-07EB-00C6-6FCE-7A681DAB8A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3BA9-A110-438E-995E-98E7A68296B2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93E8-21C8-47DD-B372-143748686D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8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Der </a:t>
            </a:r>
            <a:r>
              <a:rPr lang="nl-NL" dirty="0" err="1"/>
              <a:t>Giftpilz</a:t>
            </a:r>
            <a:r>
              <a:rPr lang="nl-NL" dirty="0"/>
              <a:t>, van:  https://www.nhvweb.net/vhs/socialstudies/mrkirbyhistory/files/2013/09/Der-Giftpilz.pdf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dirty="0">
                <a:solidFill>
                  <a:srgbClr val="0563C1"/>
                </a:solidFill>
                <a:effectLst/>
                <a:latin typeface="+mn-lt"/>
              </a:rPr>
              <a:t>German children read an anti-</a:t>
            </a:r>
            <a:r>
              <a:rPr lang="en-US" sz="1200" b="0" i="1" u="none" strike="noStrike" dirty="0" err="1">
                <a:solidFill>
                  <a:srgbClr val="0563C1"/>
                </a:solidFill>
                <a:effectLst/>
                <a:latin typeface="+mn-lt"/>
              </a:rPr>
              <a:t>jewish</a:t>
            </a:r>
            <a:r>
              <a:rPr lang="en-US" sz="1200" b="0" i="1" u="none" strike="noStrike" dirty="0">
                <a:solidFill>
                  <a:srgbClr val="0563C1"/>
                </a:solidFill>
                <a:effectLst/>
                <a:latin typeface="+mn-lt"/>
              </a:rPr>
              <a:t> propaganda book titled “der </a:t>
            </a:r>
            <a:r>
              <a:rPr lang="en-US" sz="1200" b="0" i="1" u="none" strike="noStrike" dirty="0" err="1">
                <a:solidFill>
                  <a:srgbClr val="0563C1"/>
                </a:solidFill>
                <a:effectLst/>
                <a:latin typeface="+mn-lt"/>
              </a:rPr>
              <a:t>Giftpilz</a:t>
            </a:r>
            <a:r>
              <a:rPr lang="en-US" sz="1200" b="0" i="1" u="none" strike="noStrike" dirty="0">
                <a:solidFill>
                  <a:srgbClr val="0563C1"/>
                </a:solidFill>
                <a:effectLst/>
                <a:latin typeface="+mn-lt"/>
              </a:rPr>
              <a:t>”. (</a:t>
            </a:r>
            <a:r>
              <a:rPr lang="en-US" sz="1200" b="0" i="0" u="none" strike="noStrike" dirty="0">
                <a:solidFill>
                  <a:srgbClr val="0563C1"/>
                </a:solidFill>
                <a:effectLst/>
                <a:latin typeface="+mn-lt"/>
              </a:rPr>
              <a:t>1938,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Museo Sans 500"/>
              </a:rPr>
              <a:t>Stadtarchiv</a:t>
            </a:r>
            <a:r>
              <a:rPr lang="nl-NL" b="0" i="0" dirty="0">
                <a:solidFill>
                  <a:srgbClr val="FFFFFF"/>
                </a:solidFill>
                <a:effectLst/>
                <a:latin typeface="Museo Sans 500"/>
              </a:rPr>
              <a:t> Nürnberg)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7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Adolf Hitler, op de foto met een afdeling van de Hitlerjugend. Bron: </a:t>
            </a:r>
            <a:r>
              <a:rPr lang="nl-NL" b="0" i="0" dirty="0">
                <a:solidFill>
                  <a:srgbClr val="666666"/>
                </a:solidFill>
                <a:effectLst/>
                <a:latin typeface="Graphik Web"/>
              </a:rPr>
              <a:t>United </a:t>
            </a:r>
            <a:r>
              <a:rPr lang="nl-NL" b="0" i="0" dirty="0" err="1">
                <a:solidFill>
                  <a:srgbClr val="666666"/>
                </a:solidFill>
                <a:effectLst/>
                <a:latin typeface="Graphik Web"/>
              </a:rPr>
              <a:t>Archives</a:t>
            </a:r>
            <a:r>
              <a:rPr lang="nl-NL" b="0" i="0" dirty="0">
                <a:solidFill>
                  <a:srgbClr val="666666"/>
                </a:solidFill>
                <a:effectLst/>
                <a:latin typeface="Graphik Web"/>
              </a:rPr>
              <a:t> International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61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Hitler </a:t>
            </a:r>
            <a:r>
              <a:rPr lang="nl-NL" dirty="0" err="1"/>
              <a:t>Jugend</a:t>
            </a:r>
            <a:r>
              <a:rPr lang="nl-NL" dirty="0"/>
              <a:t>, Berlijn.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86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Achtergrond:  Nationaalsocialistische lerarenbond. 1941.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39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KLV children from Berlin in during a geography lesson, October 1940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Bundesarchiv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2021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03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6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6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Poster als voorbeeld: Joden krijgen de schuld van de verloren Eerste Wereldoorlog. Doel: Duitsers hiervan overtuigen.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22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Der </a:t>
            </a:r>
            <a:r>
              <a:rPr lang="nl-NL" dirty="0" err="1"/>
              <a:t>Giftpilz</a:t>
            </a:r>
            <a:r>
              <a:rPr lang="nl-NL" dirty="0"/>
              <a:t>:   https://www.nhvweb.net/vhs/socialstudies/mrkirbyhistory/files/2013/09/Der-Giftpilz.pdf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18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Voorleesboek voor kinderen: </a:t>
            </a:r>
            <a:r>
              <a:rPr lang="nl-NL" i="1" dirty="0"/>
              <a:t>‘Moeder, vertel eens wat over Adolf Hitler!’</a:t>
            </a:r>
            <a:r>
              <a:rPr lang="nl-NL" dirty="0"/>
              <a:t> Johanna </a:t>
            </a:r>
            <a:r>
              <a:rPr lang="nl-NL" dirty="0" err="1"/>
              <a:t>Haarer</a:t>
            </a:r>
            <a:r>
              <a:rPr lang="nl-NL" dirty="0"/>
              <a:t>, 1942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41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Uit:  ‘</a:t>
            </a:r>
            <a:r>
              <a:rPr lang="de-DE" b="0" i="1" u="none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Trau keinem Fuchs auf grüner Heid und keinem Jud auf seinem Eid</a:t>
            </a:r>
            <a:r>
              <a:rPr lang="de-DE" b="0" i="1" u="non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!‘  </a:t>
            </a:r>
            <a:r>
              <a:rPr lang="de-DE" b="0" i="0" u="non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nl-N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Bauer, </a:t>
            </a:r>
            <a:r>
              <a:rPr lang="de-DE" b="0" i="0" u="non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1936)</a:t>
            </a:r>
            <a:endParaRPr lang="nl-NL" b="0" i="1" u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66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Goutam, U. (2014). PEDAGOGICAL NAZI PROPAGANDA (1939-1945). In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Proceedings of the Indian History Congress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 (pp. 1018–1026). https://www.jstor.org/stable/44158487?read-now=1#page_scan_tab_contents</a:t>
            </a:r>
            <a:endParaRPr lang="nl-NL" sz="180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20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https://www.helderopvoeden.nl/opvoeden/vriendschappen-worden-superbelangrijk-tijdens-de-puberteit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C93E8-21C8-47DD-B372-143748686DA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1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53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6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7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28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2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4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08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5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07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94A3-CAF9-41C7-843A-44C2972B624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92D5-6AE5-45B2-89C7-6EB40FC80B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41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A9840-6089-14BD-0163-B88DD7B5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24FC3F-D771-41D5-85F0-B28CB6F0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FB6133-9A2B-2C4A-7620-75431D15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0" y="-94994"/>
            <a:ext cx="6149970" cy="70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FEC8DFB-13C9-10A2-2603-9B4B279363FD}"/>
              </a:ext>
            </a:extLst>
          </p:cNvPr>
          <p:cNvSpPr/>
          <p:nvPr/>
        </p:nvSpPr>
        <p:spPr>
          <a:xfrm>
            <a:off x="1254049" y="632174"/>
            <a:ext cx="3498979" cy="8082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‘De giftige paddenstoel’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BA05FD8-9803-C8E1-182C-6DF75205F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20" y="-96497"/>
            <a:ext cx="6080637" cy="704798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29CA6824-EF54-24FA-F577-D0702CC3EEEA}"/>
              </a:ext>
            </a:extLst>
          </p:cNvPr>
          <p:cNvSpPr/>
          <p:nvPr/>
        </p:nvSpPr>
        <p:spPr>
          <a:xfrm>
            <a:off x="6354616" y="5793677"/>
            <a:ext cx="5250350" cy="9537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‘Hier kinderen, is wat snoep voor jullie. Maar dan moeten jullie wel met mij meekomen…’</a:t>
            </a:r>
          </a:p>
        </p:txBody>
      </p:sp>
      <p:pic>
        <p:nvPicPr>
          <p:cNvPr id="10242" name="Picture 2" descr="German children read an anti-Jewish propaganda book titled Der Giftpilz |  Holocaust Encyclopedia">
            <a:extLst>
              <a:ext uri="{FF2B5EF4-FFF2-40B4-BE49-F238E27FC236}">
                <a16:creationId xmlns:a16="http://schemas.microsoft.com/office/drawing/2014/main" id="{9B76BDF0-7F8A-64C7-8DC3-39989FF2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5" y="-300519"/>
            <a:ext cx="9188462" cy="70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B7966-0E08-6F96-55B5-C24FA119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61363"/>
            <a:ext cx="3498979" cy="2445004"/>
          </a:xfrm>
        </p:spPr>
        <p:txBody>
          <a:bodyPr/>
          <a:lstStyle/>
          <a:p>
            <a:r>
              <a:rPr lang="nl-NL" dirty="0"/>
              <a:t>Jeugdliteratuur als propaganda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625667-A06C-161D-524B-94771E5D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835" y="438342"/>
            <a:ext cx="6446040" cy="1268793"/>
          </a:xfrm>
        </p:spPr>
        <p:txBody>
          <a:bodyPr/>
          <a:lstStyle/>
          <a:p>
            <a:r>
              <a:rPr lang="nl-NL" dirty="0"/>
              <a:t>Prentenboek:  </a:t>
            </a:r>
          </a:p>
          <a:p>
            <a:pPr marL="0" indent="0">
              <a:buNone/>
            </a:pPr>
            <a:r>
              <a:rPr lang="nl-NL" dirty="0"/>
              <a:t>‘</a:t>
            </a:r>
            <a:r>
              <a:rPr lang="nl-NL" i="1" dirty="0"/>
              <a:t>Vertrouw geen vos op groene weiden en geen jood op zijn eed!’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34F4CF-B7B4-BDCF-EEC8-A21509E3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70" y="1636796"/>
            <a:ext cx="6374005" cy="50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1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220C0-19EC-293A-FCF7-FF2869BC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Jeugdliteratuur als propaganda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F8C39-07EB-00C6-6FCE-7A681DAB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b="1" dirty="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taal in de boeken is erg belangrijk!</a:t>
            </a:r>
          </a:p>
          <a:p>
            <a:endParaRPr lang="nl-NL" dirty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Eufemismen: 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oorden die gebruikt worden om iets op een “lievere” of minder directe manier te zeggen.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worden vaak gebruikt om onderwerpen die gevoelig zijn, op een subtielere of vriendelijkere manier te zeggen. </a:t>
            </a:r>
          </a:p>
          <a:p>
            <a:pPr marL="457200" lvl="1" indent="0">
              <a:buNone/>
            </a:pPr>
            <a:endParaRPr lang="nl-NL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Voorbeelden: 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plaats van ziek </a:t>
            </a:r>
            <a:r>
              <a:rPr lang="nl-N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niet helemaal lekker in je vel.</a:t>
            </a:r>
          </a:p>
          <a:p>
            <a:r>
              <a:rPr lang="nl-NL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plaats van moddervet  een zwaarlijvig persoon.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1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39B1A-ABB4-DD3E-F545-544FC607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de jongeren?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796E-4D76-46BF-57BB-76ADE5C0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823" y="803186"/>
            <a:ext cx="6657498" cy="524862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Nazi’s focus op jongeren: </a:t>
            </a:r>
          </a:p>
          <a:p>
            <a:pPr lvl="1"/>
            <a:r>
              <a:rPr lang="nl-NL" dirty="0"/>
              <a:t>Hitler: </a:t>
            </a:r>
            <a:r>
              <a:rPr lang="nl-NL" i="1" dirty="0"/>
              <a:t>‘Wie de jeugd aan zijn zijde heeft, bepaalt de toekomst’.</a:t>
            </a:r>
          </a:p>
          <a:p>
            <a:pPr marL="0" indent="0">
              <a:buNone/>
            </a:pPr>
            <a:endParaRPr lang="nl-NL" i="1" dirty="0"/>
          </a:p>
          <a:p>
            <a:r>
              <a:rPr lang="nl-NL" dirty="0"/>
              <a:t>Want:  de jeugd makkelijk te beïnvloeden.</a:t>
            </a:r>
          </a:p>
          <a:p>
            <a:pPr lvl="1"/>
            <a:r>
              <a:rPr lang="nl-NL" dirty="0"/>
              <a:t>Denk maar aan </a:t>
            </a:r>
            <a:r>
              <a:rPr lang="nl-NL" dirty="0" err="1"/>
              <a:t>social</a:t>
            </a:r>
            <a:r>
              <a:rPr lang="nl-NL" dirty="0"/>
              <a:t> media tegenwoordig!</a:t>
            </a:r>
          </a:p>
          <a:p>
            <a:pPr marL="0" indent="0">
              <a:buNone/>
            </a:pPr>
            <a:endParaRPr lang="nl-NL" i="1" dirty="0"/>
          </a:p>
        </p:txBody>
      </p:sp>
      <p:pic>
        <p:nvPicPr>
          <p:cNvPr id="2050" name="Picture 2" descr="Postkaart Adolf Hitler poserend met kinderen">
            <a:extLst>
              <a:ext uri="{FF2B5EF4-FFF2-40B4-BE49-F238E27FC236}">
                <a16:creationId xmlns:a16="http://schemas.microsoft.com/office/drawing/2014/main" id="{28FD7503-5619-4B88-B8C5-95947DD6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87" y="950768"/>
            <a:ext cx="6664234" cy="49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176EE-F3D3-331A-2433-74D5D40F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de </a:t>
            </a:r>
            <a:r>
              <a:rPr lang="nl-NL" b="1" dirty="0"/>
              <a:t>j</a:t>
            </a:r>
            <a:r>
              <a:rPr lang="nl-NL" dirty="0"/>
              <a:t>ongeren?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AAB14-5093-22A0-FA94-58EEBE9A3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677313" cy="5248622"/>
          </a:xfrm>
        </p:spPr>
        <p:txBody>
          <a:bodyPr/>
          <a:lstStyle/>
          <a:p>
            <a:r>
              <a:rPr lang="nl-NL" dirty="0"/>
              <a:t>1937:   Boy Scouts + andere jeugdgroepen verboden</a:t>
            </a:r>
          </a:p>
          <a:p>
            <a:r>
              <a:rPr lang="nl-NL" dirty="0"/>
              <a:t>Behalve:  Hitler </a:t>
            </a:r>
            <a:r>
              <a:rPr lang="nl-NL" dirty="0" err="1"/>
              <a:t>Jugend</a:t>
            </a:r>
            <a:endParaRPr lang="nl-NL" dirty="0"/>
          </a:p>
          <a:p>
            <a:pPr lvl="1"/>
            <a:r>
              <a:rPr lang="nl-NL" dirty="0"/>
              <a:t>Enige optie </a:t>
            </a:r>
            <a:r>
              <a:rPr lang="nl-NL" dirty="0">
                <a:sym typeface="Wingdings" panose="05000000000000000000" pitchFamily="2" charset="2"/>
              </a:rPr>
              <a:t> veel jeugd die aansloot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Rond 14 jaar  grootste gevoel groepsdruk bij jongeren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Gevoel om ergens bij te horen.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Jeugd die niet aansloot werd gepest.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5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4BEB1-9592-6B8B-72F4-26841ED5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0617C5-7DAB-8441-B13B-089D87CC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itlerjugend: Wie Kinder und Jugendliche indoktriniert wurden">
            <a:extLst>
              <a:ext uri="{FF2B5EF4-FFF2-40B4-BE49-F238E27FC236}">
                <a16:creationId xmlns:a16="http://schemas.microsoft.com/office/drawing/2014/main" id="{D1012A73-12FA-11F0-1715-1F188522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63" y="-162172"/>
            <a:ext cx="13233678" cy="85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9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69E12-54E5-577F-9221-09CAFACC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C2F86-E68F-F42B-1AB0-EFE7B99B1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B3D7CC-6276-4CB6-6B0F-2D82ABD0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9957" y="0"/>
            <a:ext cx="13426439" cy="69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amily-system principle | political doctrine | Britannica">
            <a:extLst>
              <a:ext uri="{FF2B5EF4-FFF2-40B4-BE49-F238E27FC236}">
                <a16:creationId xmlns:a16="http://schemas.microsoft.com/office/drawing/2014/main" id="{9022689E-277B-F836-26C6-2BD52A90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34" y="-93980"/>
            <a:ext cx="13062873" cy="79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8F43A-E61C-A627-348D-FD319AC1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61" y="2306320"/>
            <a:ext cx="6716559" cy="3484880"/>
          </a:xfrm>
        </p:spPr>
        <p:txBody>
          <a:bodyPr/>
          <a:lstStyle/>
          <a:p>
            <a:r>
              <a:rPr lang="nl-NL" b="1" dirty="0"/>
              <a:t>Aanhangen van Adolf Hitler was belangrijk .</a:t>
            </a:r>
          </a:p>
          <a:p>
            <a:pPr lvl="1"/>
            <a:r>
              <a:rPr lang="nl-NL" b="1" dirty="0"/>
              <a:t>Vieren van zijn verjaardag </a:t>
            </a:r>
            <a:r>
              <a:rPr lang="nl-NL" b="1" dirty="0">
                <a:sym typeface="Wingdings" panose="05000000000000000000" pitchFamily="2" charset="2"/>
              </a:rPr>
              <a:t></a:t>
            </a:r>
            <a:r>
              <a:rPr lang="nl-NL" b="1" dirty="0"/>
              <a:t> nationale feestdag</a:t>
            </a:r>
          </a:p>
          <a:p>
            <a:pPr lvl="1"/>
            <a:endParaRPr lang="nl-NL" b="1" dirty="0"/>
          </a:p>
          <a:p>
            <a:r>
              <a:rPr lang="nl-NL" b="1" dirty="0"/>
              <a:t>Moesten trouw zweren aan Hitler.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FA5FC4-C29E-B4B0-FCEE-5BF134172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70"/>
          <a:stretch/>
        </p:blipFill>
        <p:spPr>
          <a:xfrm>
            <a:off x="791680" y="2695977"/>
            <a:ext cx="3458058" cy="29946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A971D9-CA3D-6EC1-5724-268422D8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17" y="3087489"/>
            <a:ext cx="3498979" cy="2456442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Waarom de jongeren?</a:t>
            </a:r>
          </a:p>
        </p:txBody>
      </p:sp>
    </p:spTree>
    <p:extLst>
      <p:ext uri="{BB962C8B-B14F-4D97-AF65-F5344CB8AC3E}">
        <p14:creationId xmlns:p14="http://schemas.microsoft.com/office/powerpoint/2010/main" val="389152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851C1-8ED3-E4F2-6BB1-FDE046FB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de jeugd?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0BF81-6057-9E6C-7835-F8F8CAF0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5CD9440-1FED-A6C2-3920-91006BE2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305" y="-1226578"/>
            <a:ext cx="12588609" cy="85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8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18BECFC-1631-D860-2F02-967CB8093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70"/>
          <a:stretch/>
        </p:blipFill>
        <p:spPr>
          <a:xfrm>
            <a:off x="746392" y="1963433"/>
            <a:ext cx="3458058" cy="2994647"/>
          </a:xfrm>
          <a:prstGeom prst="rect">
            <a:avLst/>
          </a:prstGeom>
        </p:spPr>
      </p:pic>
      <p:pic>
        <p:nvPicPr>
          <p:cNvPr id="4100" name="Picture 4" descr="National socialist teachers league hi-res stock photography and images -  Alamy">
            <a:extLst>
              <a:ext uri="{FF2B5EF4-FFF2-40B4-BE49-F238E27FC236}">
                <a16:creationId xmlns:a16="http://schemas.microsoft.com/office/drawing/2014/main" id="{7C40948A-B11D-2C42-7843-1906CBEEA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8" b="8000"/>
          <a:stretch/>
        </p:blipFill>
        <p:spPr bwMode="auto">
          <a:xfrm>
            <a:off x="0" y="-864951"/>
            <a:ext cx="12192000" cy="96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2A066B-1733-F94E-6286-F2A2B7DE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1" y="803186"/>
            <a:ext cx="7223760" cy="5248622"/>
          </a:xfrm>
        </p:spPr>
        <p:txBody>
          <a:bodyPr/>
          <a:lstStyle/>
          <a:p>
            <a:r>
              <a:rPr lang="nl-NL" dirty="0"/>
              <a:t>Nazi’s schreven: </a:t>
            </a:r>
          </a:p>
          <a:p>
            <a:pPr lvl="1"/>
            <a:r>
              <a:rPr lang="nl-NL" dirty="0"/>
              <a:t>Het curriculum</a:t>
            </a:r>
          </a:p>
          <a:p>
            <a:pPr lvl="1"/>
            <a:r>
              <a:rPr lang="nl-NL" dirty="0"/>
              <a:t>De schoolboeken</a:t>
            </a:r>
          </a:p>
          <a:p>
            <a:pPr lvl="1"/>
            <a:endParaRPr lang="nl-NL" dirty="0"/>
          </a:p>
          <a:p>
            <a:r>
              <a:rPr lang="nl-NL" dirty="0"/>
              <a:t>Leraren moesten lid worden van de </a:t>
            </a:r>
            <a:r>
              <a:rPr lang="nl-NL" dirty="0" err="1"/>
              <a:t>Nationalsozialistischer</a:t>
            </a:r>
            <a:r>
              <a:rPr lang="nl-NL" dirty="0"/>
              <a:t> </a:t>
            </a:r>
            <a:r>
              <a:rPr lang="nl-NL" dirty="0" err="1"/>
              <a:t>Lehrerbund</a:t>
            </a:r>
            <a:r>
              <a:rPr lang="nl-NL" dirty="0"/>
              <a:t> (NSLB).</a:t>
            </a:r>
          </a:p>
          <a:p>
            <a:pPr lvl="1"/>
            <a:r>
              <a:rPr lang="nl-NL" dirty="0"/>
              <a:t>Uiteindelijk 97% van de leraren lid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Meisjes werden opgeleid tot huisvrouw, jongens tot soldaten.</a:t>
            </a:r>
          </a:p>
          <a:p>
            <a:pPr lvl="1"/>
            <a:endParaRPr lang="nl-NL" dirty="0"/>
          </a:p>
          <a:p>
            <a:r>
              <a:rPr lang="nl-NL" dirty="0"/>
              <a:t>Verplicht in elk klaslokaal: een portret van Adolf Hitler.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B0A1A7-D83D-89E3-DB45-71C4DAAC6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70"/>
          <a:stretch/>
        </p:blipFill>
        <p:spPr>
          <a:xfrm>
            <a:off x="604153" y="1791400"/>
            <a:ext cx="3458058" cy="29946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9E796E-5FC2-7708-835C-9D6CA27D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3" y="2329605"/>
            <a:ext cx="3498979" cy="245644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Waarom de jongeren?</a:t>
            </a:r>
          </a:p>
        </p:txBody>
      </p:sp>
    </p:spTree>
    <p:extLst>
      <p:ext uri="{BB962C8B-B14F-4D97-AF65-F5344CB8AC3E}">
        <p14:creationId xmlns:p14="http://schemas.microsoft.com/office/powerpoint/2010/main" val="240235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AC212-93DE-0878-E62E-E234F2E3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C51E9C-C327-FBFE-0DDC-47CB0DCEA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Evacuations of children in Germany during World War II - Wikipedia">
            <a:extLst>
              <a:ext uri="{FF2B5EF4-FFF2-40B4-BE49-F238E27FC236}">
                <a16:creationId xmlns:a16="http://schemas.microsoft.com/office/drawing/2014/main" id="{C1CDD3EC-091B-E73B-2E95-C18864B5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60" y="-1409192"/>
            <a:ext cx="12354560" cy="92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8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4DF0D-C46B-8168-D37B-BBE332A13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0879"/>
            <a:ext cx="9144000" cy="2305798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Workshop </a:t>
            </a:r>
            <a:r>
              <a:rPr lang="nl-NL" sz="4400" dirty="0" err="1"/>
              <a:t>Bedriegelijke</a:t>
            </a:r>
            <a:r>
              <a:rPr lang="nl-NL" sz="4400" dirty="0"/>
              <a:t> Bladzijden</a:t>
            </a:r>
            <a:br>
              <a:rPr lang="nl-NL" sz="4400" dirty="0"/>
            </a:br>
            <a:br>
              <a:rPr lang="nl-NL" sz="4400" dirty="0"/>
            </a:br>
            <a:br>
              <a:rPr lang="nl-NL" sz="4400" dirty="0"/>
            </a:br>
            <a:r>
              <a:rPr lang="nl-NL" sz="4400" dirty="0"/>
              <a:t>Jeugdliteratuur en </a:t>
            </a:r>
            <a:r>
              <a:rPr lang="nl-NL" sz="4400" dirty="0" err="1"/>
              <a:t>progpaganda</a:t>
            </a:r>
            <a:r>
              <a:rPr lang="nl-NL" sz="4400" dirty="0"/>
              <a:t> tijdens de Holocaust</a:t>
            </a:r>
          </a:p>
        </p:txBody>
      </p:sp>
    </p:spTree>
    <p:extLst>
      <p:ext uri="{BB962C8B-B14F-4D97-AF65-F5344CB8AC3E}">
        <p14:creationId xmlns:p14="http://schemas.microsoft.com/office/powerpoint/2010/main" val="414462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59D39-03DA-5603-E932-2F7A97C3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1CD512-2EDC-4D84-E689-34040527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76" y="803186"/>
            <a:ext cx="6800451" cy="5248622"/>
          </a:xfrm>
        </p:spPr>
        <p:txBody>
          <a:bodyPr/>
          <a:lstStyle/>
          <a:p>
            <a:r>
              <a:rPr lang="nl-NL" dirty="0"/>
              <a:t>Kinderen vanaf vroege leeftijd geleerd:  </a:t>
            </a:r>
          </a:p>
          <a:p>
            <a:pPr lvl="1"/>
            <a:r>
              <a:rPr lang="nl-NL" dirty="0"/>
              <a:t>Adolf Hitler is een fantastische leider</a:t>
            </a:r>
          </a:p>
          <a:p>
            <a:pPr lvl="1"/>
            <a:r>
              <a:rPr lang="nl-NL" dirty="0"/>
              <a:t>Joden zien er anders uit</a:t>
            </a:r>
          </a:p>
          <a:p>
            <a:pPr lvl="1"/>
            <a:r>
              <a:rPr lang="nl-NL" dirty="0"/>
              <a:t>Joden zijn niet te vertrouwen</a:t>
            </a:r>
          </a:p>
          <a:p>
            <a:pPr lvl="1"/>
            <a:r>
              <a:rPr lang="nl-NL" dirty="0"/>
              <a:t>Joden zijn minderwaardig</a:t>
            </a:r>
          </a:p>
          <a:p>
            <a:pPr lvl="1"/>
            <a:endParaRPr lang="nl-NL" dirty="0"/>
          </a:p>
          <a:p>
            <a:r>
              <a:rPr lang="nl-NL" dirty="0"/>
              <a:t>Dus: leren op school dat joden “anders” zijn.</a:t>
            </a:r>
          </a:p>
          <a:p>
            <a:pPr lvl="1"/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9D1E0C-748B-673B-84C1-930F4F77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74" y="420479"/>
            <a:ext cx="4541492" cy="60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1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7ED1B-92FA-7678-DC7A-C9C5D1F1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530969" cy="2456442"/>
          </a:xfrm>
        </p:spPr>
        <p:txBody>
          <a:bodyPr>
            <a:normAutofit/>
          </a:bodyPr>
          <a:lstStyle/>
          <a:p>
            <a:r>
              <a:rPr lang="nl-NL" dirty="0"/>
              <a:t>Dus: </a:t>
            </a:r>
            <a:br>
              <a:rPr lang="nl-NL" dirty="0"/>
            </a:br>
            <a:r>
              <a:rPr lang="nl-NL" dirty="0"/>
              <a:t>hoe ging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DCA28-6800-6ACB-12B1-B0B279C5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440" y="952762"/>
            <a:ext cx="6585320" cy="4167878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Klaslokaal, Hitler </a:t>
            </a:r>
            <a:r>
              <a:rPr lang="nl-NL" dirty="0" err="1"/>
              <a:t>Jugend</a:t>
            </a:r>
            <a:r>
              <a:rPr lang="nl-NL" dirty="0"/>
              <a:t> en jeugdliteratuur ingezet voor maken van gehoorzame en “rasechte” Duitsers.</a:t>
            </a:r>
          </a:p>
          <a:p>
            <a:endParaRPr lang="nl-NL" dirty="0"/>
          </a:p>
          <a:p>
            <a:r>
              <a:rPr lang="nl-NL" dirty="0"/>
              <a:t>Kinderen op veel manieren geïndoctrineerd. </a:t>
            </a:r>
          </a:p>
          <a:p>
            <a:pPr lvl="1"/>
            <a:r>
              <a:rPr lang="nl-NL" dirty="0"/>
              <a:t>Bijv. speelgoed en spellen, jeugdgroepen, boeken. </a:t>
            </a:r>
          </a:p>
          <a:p>
            <a:pPr lvl="1"/>
            <a:endParaRPr lang="nl-NL" dirty="0"/>
          </a:p>
          <a:p>
            <a:r>
              <a:rPr lang="nl-NL" dirty="0"/>
              <a:t>Jongeren gevoelig voor indoctrinatie</a:t>
            </a:r>
          </a:p>
          <a:p>
            <a:pPr lvl="1"/>
            <a:r>
              <a:rPr lang="nl-NL" dirty="0"/>
              <a:t>Puberbrein beïnvloedbaar. Enorme groepsdruk.</a:t>
            </a:r>
          </a:p>
          <a:p>
            <a:pPr lvl="1"/>
            <a:endParaRPr lang="nl-NL" dirty="0"/>
          </a:p>
          <a:p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9218" name="Picture 2" descr="Nazi toys expected to raise thousands at Thornaby auction - BBC News">
            <a:extLst>
              <a:ext uri="{FF2B5EF4-FFF2-40B4-BE49-F238E27FC236}">
                <a16:creationId xmlns:a16="http://schemas.microsoft.com/office/drawing/2014/main" id="{545F6CA5-FF11-E2D4-ECC8-397F34F6A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"/>
          <a:stretch/>
        </p:blipFill>
        <p:spPr bwMode="auto">
          <a:xfrm>
            <a:off x="8093297" y="4414861"/>
            <a:ext cx="4098703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6313DCA-4797-59A3-38A4-CA81EF4C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" y="375811"/>
            <a:ext cx="4124901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AEBE5-184C-036D-A71D-CA0E529F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zelfstandig werken!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3FE055-54C3-3F81-2D9D-24BFB9B29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758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CABD1-E891-193B-8F30-F23E2759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523901-015A-6EE8-7441-02088D73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407" y="2176339"/>
            <a:ext cx="6281873" cy="3555454"/>
          </a:xfrm>
        </p:spPr>
        <p:txBody>
          <a:bodyPr/>
          <a:lstStyle/>
          <a:p>
            <a:r>
              <a:rPr lang="nl-NL" dirty="0"/>
              <a:t>Wat is jeugdliteratuur?</a:t>
            </a:r>
          </a:p>
          <a:p>
            <a:r>
              <a:rPr lang="nl-NL" dirty="0"/>
              <a:t>Literatuur als propaganda</a:t>
            </a:r>
          </a:p>
          <a:p>
            <a:r>
              <a:rPr lang="nl-NL" dirty="0"/>
              <a:t>Waarom de jongeren?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5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9D697-9B71-D97D-7AC7-EA648BC1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21" y="2339877"/>
            <a:ext cx="3498979" cy="2456442"/>
          </a:xfrm>
        </p:spPr>
        <p:txBody>
          <a:bodyPr/>
          <a:lstStyle/>
          <a:p>
            <a:r>
              <a:rPr lang="nl-NL" dirty="0"/>
              <a:t>Wat is jeugdliteratuur?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7A87B-A79D-E4AE-E51F-B764FC49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935" y="803186"/>
            <a:ext cx="6426386" cy="5248622"/>
          </a:xfrm>
        </p:spPr>
        <p:txBody>
          <a:bodyPr/>
          <a:lstStyle/>
          <a:p>
            <a:r>
              <a:rPr lang="nl-NL" dirty="0"/>
              <a:t>Jeugdliteratuur = geschreven voor kinderen. </a:t>
            </a:r>
          </a:p>
          <a:p>
            <a:pPr lvl="1"/>
            <a:r>
              <a:rPr lang="nl-NL" dirty="0"/>
              <a:t>Kinderboeken!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/>
              <a:t>Dolfje</a:t>
            </a:r>
            <a:r>
              <a:rPr lang="nl-NL" dirty="0"/>
              <a:t> Weerwolfje, Hoe overleef ik…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Doel: vermaken, onderwijzen en emotionele ontwikkeling ondersteunen.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3" name="Picture 5" descr="Boek Literatuur Bibliotheek - Gratis vectorafbeelding op Pixabay - Pixabay">
            <a:extLst>
              <a:ext uri="{FF2B5EF4-FFF2-40B4-BE49-F238E27FC236}">
                <a16:creationId xmlns:a16="http://schemas.microsoft.com/office/drawing/2014/main" id="{D910FD96-2941-1B1F-6C20-20CE4FA4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01" y="4796319"/>
            <a:ext cx="3428059" cy="17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0EDD4-C8DD-2A1D-C72F-C5C0994F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jeugdliteratuur?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26F985-E5B8-4D82-2E83-E8063BCC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58" y="804689"/>
            <a:ext cx="7375601" cy="5248622"/>
          </a:xfrm>
        </p:spPr>
        <p:txBody>
          <a:bodyPr/>
          <a:lstStyle/>
          <a:p>
            <a:r>
              <a:rPr lang="nl-NL" dirty="0"/>
              <a:t>Jeugdliteratuur heeft altijd de volgende elementen:</a:t>
            </a:r>
          </a:p>
          <a:p>
            <a:endParaRPr lang="nl-NL" dirty="0"/>
          </a:p>
          <a:p>
            <a:pPr lvl="1"/>
            <a:r>
              <a:rPr lang="nl-NL" b="1" dirty="0"/>
              <a:t>Schrijversdoel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Schrijver wil iets met je bereiken. (Lachen, huilen)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b="1" dirty="0"/>
              <a:t>Thema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Het onderwerp van het boek. (Liefde, haat, oorlog, enz.)</a:t>
            </a: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b="1" dirty="0">
                <a:sym typeface="Wingdings" panose="05000000000000000000" pitchFamily="2" charset="2"/>
              </a:rPr>
              <a:t>Emoties</a:t>
            </a:r>
            <a:r>
              <a:rPr lang="nl-NL" dirty="0">
                <a:sym typeface="Wingdings" panose="05000000000000000000" pitchFamily="2" charset="2"/>
              </a:rPr>
              <a:t>  Helpt visualiseren, om het verhaal “voor je te zien.”</a:t>
            </a:r>
            <a:endParaRPr lang="nl-NL" dirty="0"/>
          </a:p>
        </p:txBody>
      </p:sp>
      <p:pic>
        <p:nvPicPr>
          <p:cNvPr id="4" name="Picture 5" descr="Boek Literatuur Bibliotheek - Gratis vectorafbeelding op Pixabay - Pixabay">
            <a:extLst>
              <a:ext uri="{FF2B5EF4-FFF2-40B4-BE49-F238E27FC236}">
                <a16:creationId xmlns:a16="http://schemas.microsoft.com/office/drawing/2014/main" id="{2C2AC879-0440-23D5-C484-B2185400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" y="5337684"/>
            <a:ext cx="2792690" cy="14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5621A-4A79-5440-BE8C-A6022260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jeugdliteratuur?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CC3680-EDD1-9787-240C-EC5A3A0F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094" y="793820"/>
            <a:ext cx="5152217" cy="4842809"/>
          </a:xfrm>
        </p:spPr>
        <p:txBody>
          <a:bodyPr>
            <a:normAutofit/>
          </a:bodyPr>
          <a:lstStyle/>
          <a:p>
            <a:r>
              <a:rPr lang="nl-NL" dirty="0"/>
              <a:t>Jeugdliteratuur is voor alle kinderen. </a:t>
            </a:r>
          </a:p>
          <a:p>
            <a:pPr lvl="1"/>
            <a:r>
              <a:rPr lang="nl-NL" dirty="0"/>
              <a:t>Het zijn verhalen die “in hun wereld past”</a:t>
            </a:r>
          </a:p>
          <a:p>
            <a:pPr lvl="1"/>
            <a:r>
              <a:rPr lang="nl-NL" dirty="0"/>
              <a:t>Kinderen kunnen zich makkelijk verplaatsen in het verhaal</a:t>
            </a:r>
          </a:p>
          <a:p>
            <a:endParaRPr lang="nl-NL" dirty="0"/>
          </a:p>
          <a:p>
            <a:r>
              <a:rPr lang="nl-NL" dirty="0"/>
              <a:t>Het is met makkelijk taal </a:t>
            </a:r>
            <a:r>
              <a:rPr lang="nl-NL" dirty="0">
                <a:sym typeface="Wingdings" panose="05000000000000000000" pitchFamily="2" charset="2"/>
              </a:rPr>
              <a:t> kinderen kunnen het lezen.</a:t>
            </a:r>
            <a:endParaRPr lang="nl-NL" dirty="0"/>
          </a:p>
          <a:p>
            <a:endParaRPr lang="nl-NL" dirty="0"/>
          </a:p>
          <a:p>
            <a:r>
              <a:rPr lang="nl-NL" dirty="0"/>
              <a:t>De literatuur leert kinderen kennis en ontwikkelen empathie.</a:t>
            </a:r>
          </a:p>
        </p:txBody>
      </p:sp>
      <p:pic>
        <p:nvPicPr>
          <p:cNvPr id="3074" name="Picture 2" descr="Het leven van een Loser - 1. Het leven van een Los | ToyChamp">
            <a:extLst>
              <a:ext uri="{FF2B5EF4-FFF2-40B4-BE49-F238E27FC236}">
                <a16:creationId xmlns:a16="http://schemas.microsoft.com/office/drawing/2014/main" id="{9FE0E818-0651-150F-DDBB-41DCA66E3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7" r="30029"/>
          <a:stretch/>
        </p:blipFill>
        <p:spPr bwMode="auto">
          <a:xfrm>
            <a:off x="10184917" y="3712061"/>
            <a:ext cx="2007083" cy="31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8FF3C-D7F8-C82A-0ACB-E044BB05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Jeugdliteratuur als propaganda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80A8B9-053F-A6EB-2FAA-79868160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593" y="803186"/>
            <a:ext cx="6444342" cy="5248622"/>
          </a:xfrm>
        </p:spPr>
        <p:txBody>
          <a:bodyPr/>
          <a:lstStyle/>
          <a:p>
            <a:r>
              <a:rPr lang="nl-NL" b="1" dirty="0"/>
              <a:t>Propaganda</a:t>
            </a:r>
            <a:r>
              <a:rPr lang="nl-NL" dirty="0"/>
              <a:t> = het materiaal waarin verzonnen informatie of één kant van het verhaal staat.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b="1" dirty="0"/>
              <a:t>Indoctrinatie </a:t>
            </a:r>
            <a:r>
              <a:rPr lang="nl-NL" dirty="0"/>
              <a:t>= Probeert met propaganda zoveel mogelijk mensen over te halen. Opdringen van de informatie en ideeën.</a:t>
            </a:r>
          </a:p>
          <a:p>
            <a:endParaRPr lang="nl-NL" b="1" dirty="0"/>
          </a:p>
        </p:txBody>
      </p:sp>
      <p:pic>
        <p:nvPicPr>
          <p:cNvPr id="6146" name="Picture 2" descr="State of Deception: The Power of Nazi Propaganda | Bullock Texas State  History Museum">
            <a:extLst>
              <a:ext uri="{FF2B5EF4-FFF2-40B4-BE49-F238E27FC236}">
                <a16:creationId xmlns:a16="http://schemas.microsoft.com/office/drawing/2014/main" id="{593C93C8-BCB7-FF48-5844-8E11C6DDC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0" t="120" r="30454"/>
          <a:stretch/>
        </p:blipFill>
        <p:spPr bwMode="auto">
          <a:xfrm>
            <a:off x="0" y="0"/>
            <a:ext cx="4541856" cy="6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3BA97-C6D2-5490-DAEA-CD491BC3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Jeugdliteratuur als propaganda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AE8CED-7D53-C080-0F7B-4211ACB2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456" y="2349925"/>
            <a:ext cx="5659119" cy="1586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‘Hoe een Duitse arme boer van zijn huis en boerderij werd verwijderd: </a:t>
            </a:r>
          </a:p>
          <a:p>
            <a:pPr marL="0" indent="0">
              <a:buNone/>
            </a:pPr>
            <a:r>
              <a:rPr lang="nl-NL" i="1" dirty="0"/>
              <a:t> “Vader, wanneer ik later mijn eigen boerderij heb, geen enkele jood zal mijn huis betreden.”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EA6F0D-6347-CD66-CADF-932910371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85" y="113453"/>
            <a:ext cx="5004598" cy="6631093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C985887-8F48-B788-985F-22D1CC8BE57E}"/>
              </a:ext>
            </a:extLst>
          </p:cNvPr>
          <p:cNvSpPr txBox="1">
            <a:spLocks/>
          </p:cNvSpPr>
          <p:nvPr/>
        </p:nvSpPr>
        <p:spPr>
          <a:xfrm>
            <a:off x="5732456" y="1130725"/>
            <a:ext cx="614043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Prentenboekje ‘Der </a:t>
            </a:r>
            <a:r>
              <a:rPr lang="nl-NL" b="1" dirty="0" err="1"/>
              <a:t>Giftpilz</a:t>
            </a:r>
            <a:r>
              <a:rPr lang="nl-NL" b="1" dirty="0"/>
              <a:t>’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39F9339-DCCE-72BE-8D37-E759F9728142}"/>
              </a:ext>
            </a:extLst>
          </p:cNvPr>
          <p:cNvSpPr txBox="1">
            <a:spLocks/>
          </p:cNvSpPr>
          <p:nvPr/>
        </p:nvSpPr>
        <p:spPr>
          <a:xfrm>
            <a:off x="5732456" y="4362441"/>
            <a:ext cx="5823148" cy="1586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/>
              <a:t>Wat zou hier het schrijversdoel zijn?</a:t>
            </a:r>
          </a:p>
          <a:p>
            <a:endParaRPr lang="nl-NL" sz="2000" b="1" dirty="0"/>
          </a:p>
          <a:p>
            <a:r>
              <a:rPr lang="nl-NL" sz="2000" b="1" dirty="0"/>
              <a:t>Wat leren jonge lezers van deze verhalen?</a:t>
            </a:r>
          </a:p>
        </p:txBody>
      </p:sp>
    </p:spTree>
    <p:extLst>
      <p:ext uri="{BB962C8B-B14F-4D97-AF65-F5344CB8AC3E}">
        <p14:creationId xmlns:p14="http://schemas.microsoft.com/office/powerpoint/2010/main" val="19000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F32F5-B8C3-772A-BCEF-533F8598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Jeugdliteratuur als propaganda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CC7CA-DF4C-D420-6621-A6469AF1D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Kinderboek:  heks / dier / monster is de slechterik.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nazi’s probeerden van de joden de slechterik in het verhaal te maken.</a:t>
            </a:r>
          </a:p>
          <a:p>
            <a:pPr lvl="1"/>
            <a:r>
              <a:rPr lang="nl-NL" dirty="0"/>
              <a:t>Kinderen leren ook dat soldaten helden waren! </a:t>
            </a:r>
          </a:p>
          <a:p>
            <a:pPr lvl="1"/>
            <a:endParaRPr lang="nl-NL" dirty="0"/>
          </a:p>
        </p:txBody>
      </p:sp>
      <p:pic>
        <p:nvPicPr>
          <p:cNvPr id="4" name="Picture 2" descr="Moeder, vertel eens wat van Adolf Hitler!” | Historiek">
            <a:extLst>
              <a:ext uri="{FF2B5EF4-FFF2-40B4-BE49-F238E27FC236}">
                <a16:creationId xmlns:a16="http://schemas.microsoft.com/office/drawing/2014/main" id="{55F4FF61-8B8F-B9B1-007C-0BF08551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35" y="0"/>
            <a:ext cx="4793064" cy="68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19144</TotalTime>
  <Words>906</Words>
  <Application>Microsoft Office PowerPoint</Application>
  <PresentationFormat>Breedbeeld</PresentationFormat>
  <Paragraphs>141</Paragraphs>
  <Slides>22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3" baseType="lpstr">
      <vt:lpstr>Aptos</vt:lpstr>
      <vt:lpstr>arial</vt:lpstr>
      <vt:lpstr>arial</vt:lpstr>
      <vt:lpstr>Calibri</vt:lpstr>
      <vt:lpstr>Calibri Light</vt:lpstr>
      <vt:lpstr>Graphik Web</vt:lpstr>
      <vt:lpstr>Museo Sans 500</vt:lpstr>
      <vt:lpstr>Rockwell</vt:lpstr>
      <vt:lpstr>Times New Roman</vt:lpstr>
      <vt:lpstr>Wingdings</vt:lpstr>
      <vt:lpstr>Atlas</vt:lpstr>
      <vt:lpstr>PowerPoint-presentatie</vt:lpstr>
      <vt:lpstr>Workshop Bedriegelijke Bladzijden   Jeugdliteratuur en progpaganda tijdens de Holocaust</vt:lpstr>
      <vt:lpstr>Inhoud</vt:lpstr>
      <vt:lpstr>Wat is jeugdliteratuur?</vt:lpstr>
      <vt:lpstr>Wat is jeugdliteratuur?</vt:lpstr>
      <vt:lpstr>Wat is jeugdliteratuur?</vt:lpstr>
      <vt:lpstr>Jeugdliteratuur als propaganda</vt:lpstr>
      <vt:lpstr>Jeugdliteratuur als propaganda</vt:lpstr>
      <vt:lpstr>Jeugdliteratuur als propaganda</vt:lpstr>
      <vt:lpstr>Jeugdliteratuur als propaganda</vt:lpstr>
      <vt:lpstr>Jeugdliteratuur als propaganda</vt:lpstr>
      <vt:lpstr>Waarom de jongeren?</vt:lpstr>
      <vt:lpstr>Waarom de jongeren?</vt:lpstr>
      <vt:lpstr>PowerPoint-presentatie</vt:lpstr>
      <vt:lpstr>PowerPoint-presentatie</vt:lpstr>
      <vt:lpstr>Waarom de jongeren?</vt:lpstr>
      <vt:lpstr>Waarom de jeugd?</vt:lpstr>
      <vt:lpstr>Waarom de jongeren?</vt:lpstr>
      <vt:lpstr>PowerPoint-presentatie</vt:lpstr>
      <vt:lpstr>PowerPoint-presentatie</vt:lpstr>
      <vt:lpstr>Dus:  hoe ging dat?</vt:lpstr>
      <vt:lpstr>Tijd voor zelfstandig werken!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Pim van Ewijk</dc:creator>
  <cp:lastModifiedBy>Pim van Ewijk</cp:lastModifiedBy>
  <cp:revision>1</cp:revision>
  <dcterms:created xsi:type="dcterms:W3CDTF">2024-05-22T10:58:56Z</dcterms:created>
  <dcterms:modified xsi:type="dcterms:W3CDTF">2024-06-05T08:35:03Z</dcterms:modified>
</cp:coreProperties>
</file>